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0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2"/>
          </p:nvPr>
        </p:nvSpPr>
        <p:spPr>
          <a:xfrm>
            <a:off x="-11798300" y="-11796711"/>
            <a:ext cx="11791949" cy="12485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461" cy="4106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678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3360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544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0454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553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459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5915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4765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2850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0366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645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90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The incredible cave escape</a:t>
            </a:r>
          </a:p>
        </p:txBody>
      </p:sp>
    </p:spTree>
    <p:extLst>
      <p:ext uri="{BB962C8B-B14F-4D97-AF65-F5344CB8AC3E}">
        <p14:creationId xmlns:p14="http://schemas.microsoft.com/office/powerpoint/2010/main" val="3464414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81598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25772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6033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19090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5648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138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3752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99675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74541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950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7405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81030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4546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6933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58647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482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319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0188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18710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86648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474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81661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5800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21641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50529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79001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38062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90561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7847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27809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53930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7796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069770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5819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36303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87904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384830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620298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118879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20436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529681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421182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446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07956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02541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65730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6526" cy="12485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600" cy="410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603994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71265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60151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58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8277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467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28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64462" cy="1135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4462" cy="4106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85800" y="6248400"/>
            <a:ext cx="19049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3124200" y="6248400"/>
            <a:ext cx="2895600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897062" cy="4587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3776662" y="242252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" name="Shape 17"/>
          <p:cNvGrpSpPr/>
          <p:nvPr/>
        </p:nvGrpSpPr>
        <p:grpSpPr>
          <a:xfrm>
            <a:off x="4267200" y="1066800"/>
            <a:ext cx="4564061" cy="4217986"/>
            <a:chOff x="4267200" y="1066800"/>
            <a:chExt cx="4564061" cy="4217986"/>
          </a:xfrm>
        </p:grpSpPr>
        <p:pic>
          <p:nvPicPr>
            <p:cNvPr id="18" name="Shape 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67200" y="1066800"/>
              <a:ext cx="4564061" cy="4217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Shape 19"/>
            <p:cNvSpPr/>
            <p:nvPr/>
          </p:nvSpPr>
          <p:spPr>
            <a:xfrm>
              <a:off x="4267200" y="1066800"/>
              <a:ext cx="4564061" cy="42179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20" name="Shape 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1066800"/>
            <a:ext cx="3719511" cy="426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685800" y="609600"/>
            <a:ext cx="7772400" cy="5608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over there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looks like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kid’s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liver for dinner tonight.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685800" y="609599"/>
            <a:ext cx="7772400" cy="57128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Ah! Run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 Ah! Run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looks like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kid’s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liver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dinner tonight.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685800" y="609600"/>
            <a:ext cx="7772400" cy="5634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 run! The bear and the </a:t>
            </a: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tiger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a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terrible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sight!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 get into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terrible fight!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685800" y="403224"/>
            <a:ext cx="7772400" cy="5631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 I right?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right?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 get into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terrible fight!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685800" y="609599"/>
            <a:ext cx="7772400" cy="55038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are chasing us,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away and please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 back another day!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685800" y="609600"/>
            <a:ext cx="7772400" cy="5765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 look, there’s a cave.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know if it’s safe,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isn’t any place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go.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685800" y="609599"/>
            <a:ext cx="7772400" cy="5556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Let’s run to the cave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might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saved.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Font typeface="Times New Roman"/>
              <a:buNone/>
            </a:pPr>
            <a:endParaRPr lang="en-US" sz="3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685800" y="403225"/>
            <a:ext cx="7772400" cy="57624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cave is dark.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check it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go in.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685800" y="609599"/>
            <a:ext cx="7772400" cy="54776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we have a flashlight?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us have flashlights</a:t>
            </a:r>
            <a:r>
              <a:rPr lang="en-US" sz="3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685800" y="403225"/>
            <a:ext cx="7772400" cy="58669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we have a flashlight?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afraid</a:t>
            </a:r>
            <a:r>
              <a:rPr lang="en-US" sz="3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Font typeface="Times New Roman"/>
              <a:buNone/>
            </a:pPr>
            <a:endParaRPr sz="320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/>
        </p:nvSpPr>
        <p:spPr>
          <a:xfrm>
            <a:off x="685800" y="609600"/>
            <a:ext cx="7772400" cy="58173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Incredible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Cave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Escape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Mrs. Nelson’s 1st Grade,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Academy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Font typeface="Times New Roman"/>
              <a:buNone/>
            </a:pPr>
            <a:endParaRPr sz="320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685800" y="403224"/>
            <a:ext cx="7772400" cy="5761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we have a flashlight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have a lantern.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685800" y="609599"/>
            <a:ext cx="7772400" cy="5525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we have a flashlight?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have a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glow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stick.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685800" y="403224"/>
            <a:ext cx="7772400" cy="57026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Hooray!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safe!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685800" y="403225"/>
            <a:ext cx="7772400" cy="5673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last we are safe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bear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tiger.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685800" y="609599"/>
            <a:ext cx="7772400" cy="5466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thing they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won’t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our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liver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dinner</a:t>
            </a:r>
            <a:r>
              <a:rPr lang="en-US" sz="3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685800" y="609600"/>
            <a:ext cx="7772400" cy="5407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cave has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lots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cracks,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looks dark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spooky.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careful!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There’s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big pit!</a:t>
            </a:r>
            <a:r>
              <a:rPr lang="en-US" sz="5400" b="0" i="0" u="none" strike="noStrike" cap="none" baseline="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685800" y="609600"/>
            <a:ext cx="7772400" cy="5407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walls are bumpy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err="1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cracky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little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bit wet.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685800" y="403225"/>
            <a:ext cx="7772400" cy="55846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rocks that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</a:t>
            </a: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icicles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this cave is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chilly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damp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609599"/>
            <a:ext cx="7772400" cy="5584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up to the ceiling!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Ah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 I want to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home!</a:t>
            </a:r>
            <a:r>
              <a:rPr lang="en-US" sz="7200" b="0" i="0" u="none" strike="noStrike" cap="none" baseline="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685800" y="609599"/>
            <a:ext cx="7772400" cy="5525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bats on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ceiling!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Ah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 I’m scared!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685800" y="403224"/>
            <a:ext cx="7772400" cy="5971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didn’t know we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getting lost. 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609600" y="403225"/>
            <a:ext cx="7772400" cy="5732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ceiling is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covered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dark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bats!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685800" y="609600"/>
            <a:ext cx="7772400" cy="57322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bats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ceiling!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wish we had a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protect us!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685800" y="609599"/>
            <a:ext cx="7772400" cy="5584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each bat has </a:t>
            </a:r>
            <a:r>
              <a:rPr lang="en-US" sz="5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</a:t>
            </a:r>
            <a:r>
              <a:rPr lang="en-US" sz="5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little face! </a:t>
            </a:r>
            <a:endParaRPr lang="en-US" sz="5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</a:t>
            </a:r>
            <a:r>
              <a:rPr lang="en-US" sz="5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bats on the </a:t>
            </a:r>
            <a:r>
              <a:rPr lang="en-US" sz="5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ceiling</a:t>
            </a:r>
            <a:r>
              <a:rPr lang="en-US" sz="5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endParaRPr lang="en-US" sz="5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</a:t>
            </a:r>
            <a:r>
              <a:rPr lang="en-US" sz="5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bats on the ceiling! 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685800" y="403225"/>
            <a:ext cx="7772400" cy="5673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be afraid.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help you.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won’t hurt you. 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685800" y="609600"/>
            <a:ext cx="7772400" cy="5496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help you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of the cave.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won’t bite.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685800" y="403225"/>
            <a:ext cx="7772400" cy="5673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lead you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cave.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to fly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of the cave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you home. 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685800" y="403225"/>
            <a:ext cx="7772400" cy="5791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help you </a:t>
            </a: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away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tiger and bear.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not suck your blood.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685800" y="403224"/>
            <a:ext cx="7772400" cy="59090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you like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friends</a:t>
            </a: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you like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friends?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685800" y="609599"/>
            <a:ext cx="7772400" cy="5584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you please not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 get into a fight?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be all right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take flight.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685800" y="609599"/>
            <a:ext cx="7772400" cy="5673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 we’re big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but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won’t attack!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going to lead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of the cave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will be safe</a:t>
            </a:r>
            <a:r>
              <a:rPr lang="en-US" sz="3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685800" y="609599"/>
            <a:ext cx="7772400" cy="58695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did not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notice where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were going. 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685800" y="403224"/>
            <a:ext cx="7772400" cy="5761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make sure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fall,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into a wall.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</a:t>
            </a: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of the dark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into the light.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685800" y="609599"/>
            <a:ext cx="7772400" cy="5584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Everything will </a:t>
            </a:r>
            <a:endParaRPr lang="en-US" sz="88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8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-US" sz="8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right!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/>
        </p:nvSpPr>
        <p:spPr>
          <a:xfrm>
            <a:off x="685800" y="609600"/>
            <a:ext cx="7772400" cy="56437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I’m so scared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b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bear and tiger!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833025" y="1678625"/>
            <a:ext cx="7247999" cy="84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/>
              <a:t>so scared that the 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685800" y="609599"/>
            <a:ext cx="7772400" cy="5673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so scared that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bear will eat us.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can’t protect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children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but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try.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685800" y="609600"/>
            <a:ext cx="7772400" cy="55552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so scared of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dark, dark cave!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685800" y="609600"/>
            <a:ext cx="7772400" cy="5702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so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scared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lights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kids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shining in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685800" y="609600"/>
            <a:ext cx="7772400" cy="5348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don’t hurt us!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hurt us!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685800" y="609599"/>
            <a:ext cx="7772400" cy="5525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can’t we all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your friends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your friends,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friends?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685800" y="609600"/>
            <a:ext cx="7772400" cy="53192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can’t we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be your friends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get hurt?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685800" y="609600"/>
            <a:ext cx="7772400" cy="5702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not here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hurt you. 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here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hurt you.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We’re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here </a:t>
            </a:r>
            <a:endParaRPr lang="en-US" sz="6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-US" sz="6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hurt you</a:t>
            </a:r>
            <a:r>
              <a:rPr lang="en-US" sz="2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685800" y="609599"/>
            <a:ext cx="7772400" cy="55299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didn’t </a:t>
            </a:r>
            <a:r>
              <a:rPr lang="en-US" sz="8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were </a:t>
            </a:r>
            <a:endParaRPr lang="en-US" sz="8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getting </a:t>
            </a: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lost</a:t>
            </a:r>
            <a:r>
              <a:rPr lang="en-US" sz="8000" b="0" i="0" u="none" strike="noStrike" cap="none" baseline="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685800" y="597024"/>
            <a:ext cx="7772400" cy="5656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We’ll lead you out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cave and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you’ll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safe.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685800" y="609600"/>
            <a:ext cx="7772400" cy="5496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around, it’s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again, light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again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light again!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around, it’s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again, </a:t>
            </a:r>
            <a:endParaRPr lang="en-US" sz="54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54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54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friends!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685800" y="609600"/>
            <a:ext cx="7772400" cy="55552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that we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friends, we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 to the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forest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more often.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685800" y="609600"/>
            <a:ext cx="7772400" cy="5407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play </a:t>
            </a:r>
            <a:endParaRPr lang="en-US" sz="88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8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soccer </a:t>
            </a:r>
            <a:r>
              <a:rPr lang="en-US" sz="8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together </a:t>
            </a:r>
            <a:endParaRPr lang="en-US" sz="88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8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8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</a:t>
            </a:r>
            <a:r>
              <a:rPr lang="en-US" sz="88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8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 </a:t>
            </a:r>
            <a:r>
              <a:rPr lang="en-US" sz="88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tag</a:t>
            </a:r>
            <a:r>
              <a:rPr lang="en-US" sz="3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685800" y="609599"/>
            <a:ext cx="7772400" cy="5614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will be the </a:t>
            </a:r>
            <a:endParaRPr lang="en-US" sz="8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fun </a:t>
            </a: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we’ve </a:t>
            </a:r>
            <a:endParaRPr lang="en-US" sz="80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 </a:t>
            </a:r>
            <a:r>
              <a:rPr lang="en-US" sz="80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had! 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685800" y="609600"/>
            <a:ext cx="7772400" cy="56437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 and we will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lots of fun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things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you!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/>
        </p:nvSpPr>
        <p:spPr>
          <a:xfrm>
            <a:off x="685800" y="609600"/>
            <a:ext cx="7772400" cy="51717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even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sleep over,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 in the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woods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your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Mom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let you.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685800" y="609599"/>
            <a:ext cx="7772400" cy="5584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Too bad we live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dark. We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at night,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will play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night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games together.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/>
        </p:nvSpPr>
        <p:spPr>
          <a:xfrm>
            <a:off x="685800" y="609600"/>
            <a:ext cx="7772400" cy="5407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play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night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games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video games!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sleep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our cave!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/>
        </p:nvSpPr>
        <p:spPr>
          <a:xfrm>
            <a:off x="685800" y="609600"/>
            <a:ext cx="7772400" cy="57322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come </a:t>
            </a: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house in the cave.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685800" y="609600"/>
            <a:ext cx="7772400" cy="5608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starting to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cold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scared and shivery. 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/>
        </p:nvSpPr>
        <p:spPr>
          <a:xfrm>
            <a:off x="685800" y="609599"/>
            <a:ext cx="7772400" cy="5673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come </a:t>
            </a: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house in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woods!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685800" y="609600"/>
            <a:ext cx="7772400" cy="56437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you, thank </a:t>
            </a: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letting us all be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 We’ll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the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best time ever!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744793" y="668592"/>
            <a:ext cx="7772400" cy="52897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you, thank you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letting us all </a:t>
            </a: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friends! We’ll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best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ever!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 dirty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/>
        </p:nvSpPr>
        <p:spPr>
          <a:xfrm>
            <a:off x="685800" y="609599"/>
            <a:ext cx="7772400" cy="5525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you, thank you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letting us </a:t>
            </a: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friends! We’ll have </a:t>
            </a:r>
            <a:endParaRPr lang="en-US" sz="66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66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66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best time ever!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Shape 336"/>
          <p:cNvGrpSpPr/>
          <p:nvPr/>
        </p:nvGrpSpPr>
        <p:grpSpPr>
          <a:xfrm>
            <a:off x="2152650" y="609600"/>
            <a:ext cx="5300661" cy="6011861"/>
            <a:chOff x="2152650" y="609600"/>
            <a:chExt cx="5300661" cy="6011861"/>
          </a:xfrm>
        </p:grpSpPr>
        <p:pic>
          <p:nvPicPr>
            <p:cNvPr id="337" name="Shape 33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2650" y="609600"/>
              <a:ext cx="5300661" cy="60118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8" name="Shape 338"/>
            <p:cNvSpPr/>
            <p:nvPr/>
          </p:nvSpPr>
          <p:spPr>
            <a:xfrm>
              <a:off x="2152650" y="609600"/>
              <a:ext cx="5300661" cy="601186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685800" y="609600"/>
            <a:ext cx="77724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WOULD ALSO LIKE TO THANK: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Utah State Legislature/Office of Education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Marie Eccles Caine – Russell Family Charitable Foundation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Cache County RAPZ Tax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 Health &amp; Fitness, Inc.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Council for Investment in Education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Square One Printing</a:t>
            </a:r>
            <a:br>
              <a:rPr lang="en-US" sz="20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Watkins Printing</a:t>
            </a:r>
            <a:b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Logan City</a:t>
            </a:r>
            <a:b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Michael and Laurie Ballam</a:t>
            </a:r>
            <a:b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Diana J. Peterson</a:t>
            </a:r>
            <a:br>
              <a:rPr lang="en-US" sz="20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20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685800" y="609599"/>
            <a:ext cx="7772400" cy="5660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trees are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dark,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blocking the sun,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feels spooky.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685800" y="609599"/>
            <a:ext cx="7772400" cy="56866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don’t know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Mom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Dad are.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didn’t know we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were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getting lost.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685800" y="403225"/>
            <a:ext cx="7772400" cy="56840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so hungry! </a:t>
            </a:r>
            <a:endParaRPr lang="en-US" sz="7200" dirty="0" smtClean="0">
              <a:solidFill>
                <a:srgbClr val="E3EBF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SzPct val="25000"/>
              <a:buFont typeface="Times New Roman"/>
              <a:buNone/>
            </a:pPr>
            <a:r>
              <a:rPr lang="en-US" sz="7200" dirty="0" smtClean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-US" sz="7200" dirty="0">
                <a:solidFill>
                  <a:srgbClr val="E3EBF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we eat?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964</Words>
  <Application>Microsoft Office PowerPoint</Application>
  <PresentationFormat>On-screen Show (4:3)</PresentationFormat>
  <Paragraphs>232</Paragraphs>
  <Slides>65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Arial</vt:lpstr>
      <vt:lpstr>Times New Roman</vt:lpstr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Amy Nelson</cp:lastModifiedBy>
  <cp:revision>6</cp:revision>
  <dcterms:modified xsi:type="dcterms:W3CDTF">2015-04-04T18:17:28Z</dcterms:modified>
</cp:coreProperties>
</file>