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Basics of Poetry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8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repeating pattern of rhythm within a poem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92591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use of a word, phrase, or line more than once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8971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Language that appeals to the five senses—sight, sound, smell, taste, and touch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274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use of creative comparisons to help readers picture ordinary things in </a:t>
            </a:r>
            <a:r>
              <a:rPr lang="en-US" sz="4400" smtClean="0"/>
              <a:t>new ways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55006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way a poem’s words and lines are laid out on the page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3015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lines that are arranged into groups in a poem (similar to a paragraph)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797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1604837"/>
          </a:xfrm>
        </p:spPr>
        <p:txBody>
          <a:bodyPr/>
          <a:lstStyle/>
          <a:p>
            <a:r>
              <a:rPr lang="en-US" dirty="0" smtClean="0"/>
              <a:t>TRADITIONAL/STRUCTURED 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2394"/>
            <a:ext cx="7313613" cy="335880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Poems that follow fixed rules (e.g. a certain number of lines; a repeating pattern of rhyme or rhythm)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860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VERSE 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Poems that do NOT follow set rules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7291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voice in a poem that talks to the reader (the speaker may or may </a:t>
            </a:r>
            <a:r>
              <a:rPr lang="en-US" sz="4400" i="1" dirty="0" smtClean="0"/>
              <a:t>not </a:t>
            </a:r>
            <a:r>
              <a:rPr lang="en-US" sz="4400" dirty="0" smtClean="0"/>
              <a:t>be the poet)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606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Techniques that give poems a musical quality but can also create a mood &amp; emphasize important words or ideas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3946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repetition of sounds at the end of words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34242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pattern of stressed and unstressed syllables in each line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39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35</TotalTime>
  <Words>192</Words>
  <Application>Microsoft Macintosh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Inkwell</vt:lpstr>
      <vt:lpstr>Basics of Poetry</vt:lpstr>
      <vt:lpstr>FORM</vt:lpstr>
      <vt:lpstr>STANZA</vt:lpstr>
      <vt:lpstr>TRADITIONAL/STRUCTURED POEMS</vt:lpstr>
      <vt:lpstr>FREE VERSE POEMS</vt:lpstr>
      <vt:lpstr>SPEAKER</vt:lpstr>
      <vt:lpstr>SOUND DEVICES</vt:lpstr>
      <vt:lpstr>RHYME</vt:lpstr>
      <vt:lpstr>RHYTHM</vt:lpstr>
      <vt:lpstr>METER</vt:lpstr>
      <vt:lpstr>REPETITION</vt:lpstr>
      <vt:lpstr>IMAGERY</vt:lpstr>
      <vt:lpstr>FIGURATIVE LANGUAGE</vt:lpstr>
    </vt:vector>
  </TitlesOfParts>
  <Company>Quest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Poetry</dc:title>
  <dc:creator>Becca Ingersoll</dc:creator>
  <cp:lastModifiedBy>Becca Ingersoll</cp:lastModifiedBy>
  <cp:revision>10</cp:revision>
  <dcterms:created xsi:type="dcterms:W3CDTF">2015-10-28T15:42:25Z</dcterms:created>
  <dcterms:modified xsi:type="dcterms:W3CDTF">2015-10-28T16:17:28Z</dcterms:modified>
</cp:coreProperties>
</file>