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F15C0"/>
    <a:srgbClr val="FFBBF7"/>
    <a:srgbClr val="0000CC"/>
    <a:srgbClr val="33CC33"/>
    <a:srgbClr val="FF00FF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7CC4AA-2230-40FD-AE8D-2DE86CAEC673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EF3D78-01A5-4F53-9D25-71F826F1D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12.wav"/><Relationship Id="rId1" Type="http://schemas.openxmlformats.org/officeDocument/2006/relationships/tags" Target="../tags/tag12.xml"/><Relationship Id="rId6" Type="http://schemas.openxmlformats.org/officeDocument/2006/relationships/hyperlink" Target="http://www.utahhistorytogo.com/" TargetMode="External"/><Relationship Id="rId5" Type="http://schemas.openxmlformats.org/officeDocument/2006/relationships/hyperlink" Target="http://www.navajoindians.com/" TargetMode="External"/><Relationship Id="rId4" Type="http://schemas.openxmlformats.org/officeDocument/2006/relationships/hyperlink" Target="http://www.historyforkid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Navajo Indians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By: Jacob Kelley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4" name="Picture 3" descr="imagesCAAICIM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28600"/>
            <a:ext cx="3733800" cy="2362200"/>
          </a:xfrm>
          <a:prstGeom prst="rect">
            <a:avLst/>
          </a:prstGeom>
        </p:spPr>
      </p:pic>
      <p:pic>
        <p:nvPicPr>
          <p:cNvPr id="7" name="~PP2610.WAV">
            <a:hlinkClick r:id="" action="ppaction://media"/>
          </p:cNvPr>
          <p:cNvPicPr>
            <a:picLocks noRot="1" noChangeAspect="1"/>
          </p:cNvPicPr>
          <p:nvPr>
            <a:wavAudioFile r:embed="rId2" name="~PP2610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1597 0.0081 0.03559 0.01505 0.04809 0.03194 C 0.05712 0.04398 0.06823 0.05602 0.07691 0.06898 C 0.08976 0.08889 0.1007 0.1125 0.10938 0.13588 C 0.11215 0.14954 0.11632 0.1625 0.1191 0.17685 C 0.12049 0.19282 0.12431 0.2081 0.1257 0.22407 C 0.12465 0.23981 0.1257 0.25787 0.12118 0.27315 C 0.11667 0.28796 0.11146 0.29468 0.10452 0.30764 C 0.0816 0.35231 0.05642 0.38426 0.01528 0.39352 C -0.0151 0.39097 -0.0401 0.38565 -0.06927 0.37824 C -0.07344 0.37569 -0.07743 0.37292 -0.08177 0.37037 C -0.0875 0.36759 -0.09358 0.36597 -0.09913 0.36273 C -0.10729 0.35764 -0.11198 0.34954 -0.11927 0.34352 C -0.12066 0.33889 -0.12187 0.33218 -0.12413 0.32824 C -0.12708 0.32222 -0.13073 0.31736 -0.13368 0.31157 L -0.13368 0.31157 C -0.13646 0.30417 -0.13871 0.29676 -0.14132 0.28958 C -0.14739 0.23657 -0.13125 0.19745 -0.10677 0.15764 C -0.10139 0.14884 -0.09305 0.13681 -0.08472 0.1331 C -0.07673 0.12986 -0.06996 0.12778 -0.06163 0.12546 C -0.04878 0.12616 -0.03489 0.12153 -0.02309 0.12824 C -0.02118 0.12917 -0.02014 0.13218 -0.0184 0.1331 C -0.01371 0.13611 -0.00382 0.14074 -0.00382 0.14074 C 0.00608 0.15417 0.01702 0.16366 0.02865 0.17431 C 0.04601 0.18981 0.06406 0.20949 0.08073 0.22685 C 0.09514 0.24213 0.11042 0.25463 0.1257 0.26806 C 0.13646 0.27731 0.14514 0.28611 0.15764 0.29097 C 0.1691 0.30069 0.17865 0.30556 0.19219 0.30764 C 0.19983 0.30694 0.20764 0.3081 0.21528 0.30625 C 0.23958 0.30162 0.25972 0.27824 0.27778 0.2588 C 0.28351 0.25278 0.2974 0.2375 0.29896 0.23333 C 0.30347 0.2213 0.30938 0.21088 0.31337 0.19861 C 0.31702 0.1875 0.31927 0.17616 0.32309 0.16528 C 0.325 0.15278 0.32587 0.14051 0.32691 0.12824 C 0.32587 0.11181 0.3257 0.09537 0.32396 0.0794 C 0.32188 0.06019 0.31042 0.02014 0.29896 0.00903 C 0.28889 -0.01875 0.26302 -0.0294 0.24132 -0.03194 C 0.2217 -0.03056 0.20886 -0.02847 0.19115 -0.02569 C 0.18212 -0.02176 0.17118 -0.01944 0.16337 -0.01157 C 0.15729 -0.00579 0.14583 0.00394 0.14132 0.01157 C 0.125 0.03796 0.10938 0.07153 0.1007 0.1037 C 0.09462 0.12685 0.0941 0.15185 0.09028 0.17546 C 0.08733 0.21505 0.08872 0.24676 0.09028 0.28958 C 0.0908 0.30278 0.0941 0.31088 0.09618 0.32431 C 0.10208 0.36088 0.11077 0.39491 0.1191 0.43079 C 0.12431 0.48704 0.11702 0.425 0.1257 0.46644 C 0.1309 0.49097 0.12952 0.51644 0.13542 0.54097 C 0.1375 0.56667 0.1375 0.5831 0.13542 0.6125 C 0.13472 0.62454 0.13056 0.63449 0.12674 0.64468 C 0.125 0.65 0.12431 0.65671 0.12188 0.66134 C 0.10347 0.69861 0.07396 0.70903 0.04323 0.71806 C 0.03906 0.71782 0.01111 0.71921 -0.00191 0.71528 C -0.02048 0.70972 -0.03698 0.69931 -0.05486 0.69097 C -0.08351 0.67755 -0.1118 0.66134 -0.13941 0.64468 C -0.15955 0.63264 -0.18003 0.61667 -0.20104 0.60741 C -0.20746 0.6 -0.21476 0.59468 -0.22118 0.58727 C -0.22552 0.58241 -0.22726 0.57639 -0.23177 0.57176 C -0.23542 0.56181 -0.24062 0.55324 -0.24427 0.54329 C -0.24358 0.52639 -0.24427 0.50833 -0.23941 0.49236 C -0.23837 0.4838 -0.23698 0.475 -0.23559 0.46644 C -0.2342 0.44514 -0.2309 0.42222 -0.23941 0.40231 C -0.24236 0.38426 -0.23785 0.40694 -0.2434 0.39097 C -0.24635 0.38218 -0.24809 0.37153 -0.25104 0.36273 C -0.25694 0.34421 -0.26146 0.32546 -0.2684 0.30764 C -0.27778 0.28356 -0.2651 0.31991 -0.27986 0.27546 C -0.28194 0.26944 -0.28472 0.25648 -0.28472 0.25648 C -0.28507 0.25347 -0.28559 0.25046 -0.28559 0.24745 C -0.28559 0.20301 -0.28542 0.15856 -0.28472 0.11412 C -0.28455 0.10278 -0.28003 0.08449 -0.275 0.07569 C -0.26458 0.05764 -0.25295 0.04005 -0.24132 0.02292 C -0.23212 0.00972 -0.22413 -0.00509 -0.21736 -0.0206 C -0.21354 -0.02963 -0.21007 -0.03889 -0.2059 -0.04769 C -0.19913 -0.06157 -0.19097 -0.07407 -0.18472 -0.08843 C -0.15903 -0.14653 -0.15347 -0.1669 -0.13368 -0.22569 C -0.1276 -0.24375 -0.11962 -0.26088 -0.11441 -0.2794 C -0.11267 -0.2669 -0.10989 -0.25509 -0.1059 -0.24352 C -0.10399 -0.23819 -0.10191 -0.23287 -0.10104 -0.22685 C -0.09826 -0.20579 -0.09774 -0.1831 -0.0934 -0.16273 C -0.09062 -0.12523 -0.09479 -0.16968 -0.08941 -0.1375 C -0.08542 -0.11366 -0.08333 -0.08912 -0.07986 -0.06528 C -0.07847 -0.04306 -0.07465 -0.01944 -0.07031 0.00255 C -0.0684 0.02292 -0.06441 0.04815 -0.05781 0.06667 C -0.05191 0.08333 -0.05417 0.07245 -0.05 0.08704 C -0.03576 0.13773 -0.01198 0.18079 0.03073 0.18727 C 0.0342 0.18657 0.03802 0.1875 0.04115 0.18588 C 0.05886 0.17731 0.06545 0.15255 0.07882 0.13843 C 0.07934 0.13449 0.0816 0.13079 0.0816 0.12685 C 0.0816 0.09838 0.05851 0.08634 0.04497 0.07037 C 0.03629 0.06019 0.02656 0.05162 0.01719 0.04236 C -0.00469 0.02014 -0.01528 0.00903 -0.04236 0.00509 C -0.04965 0.00625 -0.05712 0.00671 -0.06441 0.00903 C -0.07101 0.01111 -0.08368 0.01806 -0.08368 0.01806 C -0.09514 0.03102 -0.11319 0.03912 -0.12691 0.04838 C -0.13733 0.05579 -0.14566 0.06667 -0.15486 0.07569 C -0.16337 0.0838 -0.17344 0.09074 -0.1809 0.09977 C -0.18889 0.10972 -0.19687 0.11944 -0.20486 0.12917 C -0.20885 0.13426 -0.2125 0.14329 -0.21545 0.14861 C -0.22621 0.16782 -0.2368 0.1875 -0.24809 0.20648 C -0.26371 0.23287 -0.27882 0.25949 -0.2934 0.28727 C -0.29861 0.29676 -0.3066 0.30764 -0.31059 0.31806 C -0.31423 0.32801 -0.31632 0.33958 -0.31927 0.35 C -0.32483 0.34259 -0.32934 0.33102 -0.33663 0.32824 C -0.33958 0.32407 -0.34219 0.32338 -0.34531 0.31921 C -0.34896 0.30278 -0.34583 0.28495 -0.34809 0.26806 C -0.3493 0.25949 -0.35226 0.25417 -0.35486 0.24606 C -0.35712 0.23866 -0.35798 0.23009 -0.36059 0.22315 C -0.36371 0.21505 -0.36667 0.20718 -0.36927 0.19861 C -0.37153 0.18218 -0.36892 0.16782 -0.36354 0.15394 C -0.3618 0.14282 -0.35972 0.13148 -0.35781 0.1206 C -0.3559 0.09583 -0.35694 0.07083 -0.35486 0.04606 C -0.35434 0.04005 -0.35156 0.03495 -0.35 0.0294 C -0.34635 0.01713 -0.34358 0.00278 -0.3375 -0.00764 C -0.33559 -0.01505 -0.32969 -0.03426 -0.32413 -0.03843 C -0.32239 -0.03981 -0.31545 -0.04074 -0.31441 -0.04097 C -0.30712 -0.04491 -0.29983 -0.04954 -0.2934 -0.05509 C -0.2908 -0.05463 -0.28802 -0.05509 -0.28559 -0.05394 C -0.27951 -0.05069 -0.28177 -0.04606 -0.275 -0.04352 C -0.27135 -0.03681 -0.26701 -0.03287 -0.26163 -0.0294 C -0.25017 -0.01065 -0.22986 -0.00093 -0.21632 0.01528 C -0.19844 0.03634 -0.17639 0.05162 -0.15868 0.07315 C -0.13976 0.09606 -0.11962 0.12106 -0.10295 0.14745 C -0.09132 0.16551 -0.0816 0.18519 -0.07031 0.20394 C -0.06736 0.20856 -0.06389 0.21273 -0.06163 0.21806 C -0.04774 0.25046 -0.03889 0.28519 -0.02604 0.31806 C -0.01701 0.34167 -0.00451 0.36296 0.0066 0.38472 C 0.0125 0.39606 0.01458 0.40972 0.02014 0.42176 C 0.02205 0.43611 0.03038 0.44583 0.03629 0.45764 C 0.05434 0.4919 0.09236 0.52639 0.12188 0.53843 C 0.12986 0.54167 0.14375 0.54259 0.15278 0.54329 C 0.17465 0.53843 0.19427 0.53449 0.21528 0.52569 C 0.22205 0.51852 0.22899 0.51227 0.23559 0.50509 C 0.24219 0.49769 0.24774 0.48565 0.25278 0.47685 C 0.26632 0.45301 0.27431 0.42639 0.2816 0.39838 C 0.28559 0.38287 0.29236 0.36968 0.29618 0.35394 C 0.29705 0.34398 0.29827 0.33426 0.29896 0.32431 C 0.29879 0.30231 0.30347 0.23819 0.2941 0.20394 C 0.29149 0.16991 0.27622 0.12986 0.26146 0.10255 C 0.26024 0.10023 0.25139 0.08032 0.24705 0.07569 C 0.23906 0.06667 0.22465 0.05162 0.21528 0.04745 C 0.20486 0.04282 0.19688 0.03935 0.18629 0.03194 C 0.17222 0.02176 0.15347 0.01227 0.1375 0.00903 C 0.11979 0.00069 0.0941 0.03727 0.08368 0.05139 C 0.06719 0.07338 0.05226 0.09583 0.04219 0.12407 C 0.0342 0.14653 0.03386 0.17014 0.02865 0.19352 C 0.02413 0.23935 0.0066 0.28009 -0.0059 0.32292 C -0.01701 0.36065 -0.03038 0.3963 -0.04236 0.4331 C -0.04496 0.44167 -0.04809 0.45648 -0.05295 0.46505 C -0.0566 0.47153 -0.06094 0.47685 -0.06441 0.4831 C -0.07465 0.50231 -0.08437 0.52037 -0.09913 0.5331 C -0.10191 0.53588 -0.10382 0.53981 -0.10677 0.54236 C -0.12083 0.55324 -0.13923 0.55648 -0.15486 0.55995 C -0.16267 0.55972 -0.17048 0.55995 -0.17795 0.55903 C -0.18385 0.55787 -0.18976 0.54792 -0.19531 0.54491 C -0.20035 0.53796 -0.20625 0.5338 -0.21163 0.52824 C -0.21788 0.52176 -0.2217 0.51227 -0.22604 0.5037 C -0.22899 0.49167 -0.23229 0.47824 -0.23663 0.46644 C -0.24236 0.4331 -0.23594 0.41759 -0.22413 0.39097 C -0.21233 0.36412 -0.20451 0.33565 -0.18854 0.31273 C -0.18698 0.31019 -0.17795 0.29352 -0.17517 0.29213 C -0.16753 0.28819 -0.15903 0.28287 -0.15104 0.28079 C -0.13264 0.2875 -0.11944 0.31273 -0.10486 0.32824 C -0.08698 0.34699 -0.06771 0.36366 -0.05 0.38333 C -0.03923 0.39491 -0.03073 0.41019 -0.02031 0.42176 C -0.01667 0.42616 -0.00781 0.4331 -0.00781 0.4331 C -0.00173 0.44583 0.0132 0.46505 0.02379 0.47037 C 0.02795 0.47569 0.03281 0.47917 0.03629 0.48588 C 0.03941 0.49097 0.04184 0.49653 0.04497 0.50116 C 0.04774 0.51088 0.04392 0.49907 0.04879 0.50764 C 0.05261 0.51366 0.05712 0.52176 0.06059 0.52824 C 0.06927 0.54491 0.0783 0.55995 0.08837 0.57569 C 0.0934 0.58333 0.09757 0.59259 0.10382 0.59861 C 0.11077 0.61273 0.12952 0.62523 0.14202 0.6294 C 0.2184 0.6287 0.23108 0.63935 0.27882 0.6206 C 0.28507 0.61458 0.28577 0.61204 0.29028 0.60394 C 0.29722 0.5912 0.30417 0.57986 0.31059 0.56667 C 0.3125 0.55718 0.31511 0.55046 0.3191 0.54236 C 0.32101 0.5331 0.32431 0.52361 0.32778 0.51505 C 0.33195 0.49514 0.32917 0.47245 0.3316 0.45116 C 0.33108 0.43009 0.33281 0.39375 0.32205 0.37292 C 0.32188 0.37222 0.32049 0.36366 0.32014 0.36273 C 0.31389 0.3463 0.29497 0.34838 0.28368 0.34491 C 0.26354 0.3456 0.25156 0.3463 0.23368 0.34861 C 0.22344 0.35093 0.21545 0.35301 0.20469 0.35394 C 0.17379 0.3669 0.13993 0.35556 0.10764 0.35486 C 0.09445 0.35162 0.08142 0.34699 0.06823 0.34491 C 0.06267 0.34236 0.05642 0.34097 0.05087 0.33958 C 0.0474 0.33889 0.04011 0.33727 0.04011 0.33727 C 0.03629 0.33542 0.03108 0.33495 0.02761 0.33194 C 0.02344 0.32801 0.0191 0.32546 0.01528 0.32153 C 0.00573 0.31227 -0.00278 0.30162 -0.0125 0.29213 C -0.02083 0.28426 -0.02882 0.27593 -0.0375 0.26806 C -0.04201 0.26389 -0.05069 0.24884 -0.05486 0.24352 C -0.06128 0.23472 -0.05816 0.24213 -0.06354 0.23333 C -0.06771 0.22662 -0.07048 0.22014 -0.075 0.21412 C -0.07639 0.20856 -0.07864 0.20532 -0.08177 0.20139 C -0.08333 0.19514 -0.08611 0.19051 -0.08941 0.18588 C -0.09132 0.17894 -0.09323 0.17986 -0.09427 0.17153 C -0.0941 0.15856 -0.10087 0.11806 -0.08368 0.11157 C -0.07864 0.1044 -0.07864 0.10671 -0.07309 0.10255 C -0.06701 0.09769 -0.06146 0.0919 -0.05486 0.08843 C -0.04844 0.08472 -0.04132 0.08333 -0.03472 0.08079 C -0.03021 0.07685 -0.02656 0.07176 -0.02413 0.06505 C -0.02257 0.06111 -0.02309 0.05579 -0.02031 0.05231 C -0.01562 0.04699 -0.01059 0.04606 -0.00486 0.04329 C 0.00087 0.03634 0.00052 0.02407 0.00278 0.01412 C 0.0007 0.00162 0.00208 0.00625 -4.44444E-6 -4.44444E-6 Z " pathEditMode="relative" ptsTypes="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Extra information about the tribe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They had to dig a stream to their crops to water them because they lived in dry places. They shared a lot of food and stuff. They were very friendly. </a:t>
            </a:r>
            <a:endParaRPr lang="en-US" dirty="0"/>
          </a:p>
        </p:txBody>
      </p:sp>
      <p:pic>
        <p:nvPicPr>
          <p:cNvPr id="5" name="~PP1040.WAV">
            <a:hlinkClick r:id="" action="ppaction://media"/>
          </p:cNvPr>
          <p:cNvPicPr>
            <a:picLocks noRot="1" noChangeAspect="1"/>
          </p:cNvPicPr>
          <p:nvPr>
            <a:wavAudioFile r:embed="rId2" name="~PP1040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906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493 -0.09699 -0.11771 -0.02129 -0.11528 -0.00903 C -0.11285 0.00324 0.01684 0.06019 0.01458 0.07431 C 0.01232 0.08843 -0.1132 0.06412 -0.12882 0.07546 C -0.14445 0.08681 -0.07969 0.15046 -0.07882 0.14213 C -0.07795 0.1338 -0.13976 0.04352 -0.12396 0.02546 C -0.10816 0.00741 0.02517 0.01829 0.01649 0.03333 C 0.00781 0.04838 -0.1434 0.11389 -0.17587 0.11528 C -0.20833 0.11667 -0.19896 0.02708 -0.17882 0.04213 C -0.15868 0.05718 -0.10087 0.19977 -0.05469 0.20625 C -0.00851 0.21273 0.09375 0.03611 0.09809 0.08079 C 0.10243 0.12546 -0.02934 0.45509 -0.02882 0.47431 C -0.0283 0.49352 0.11232 0.19676 0.10104 0.19607 C 0.08976 0.19537 -0.11198 0.43634 -0.09705 0.47037 C -0.08212 0.5044 0.19392 0.44722 0.19045 0.4 C 0.18698 0.35278 -0.05955 0.1919 -0.11823 0.18704 C -0.17691 0.18218 -0.20868 0.29746 -0.16146 0.37037 C -0.11424 0.44329 0.12205 0.65787 0.16458 0.62431 C 0.20712 0.59074 0.17118 0.15857 0.09427 0.16921 C 0.01736 0.17986 -0.30208 0.65556 -0.29705 0.68843 C -0.29202 0.7213 0.0934 0.45046 0.125 0.36667 C 0.1566 0.28287 -0.08038 0.14306 -0.10764 0.18588 C -0.1349 0.22871 -0.10313 0.58796 -0.03837 0.62292 C 0.02639 0.65787 0.31302 0.45695 0.2809 0.39491 C 0.24878 0.33287 -0.19323 0.20972 -0.23073 0.25 C -0.26823 0.29028 -0.03038 0.6794 0.0559 0.63588 C 0.14219 0.59236 0.32934 0.01389 0.28663 -0.01157 C 0.24392 -0.03704 -0.10677 0.36111 -0.20087 0.48333 C -0.29497 0.60556 -0.26146 0.74908 -0.27778 0.72176 C -0.2941 0.69445 -0.34393 0.3507 -0.29896 0.31921 C -0.25399 0.28773 -0.04445 0.55232 -0.00764 0.53333 C 0.02917 0.51435 -0.06736 0.18889 -0.07778 0.20509 C -0.0882 0.2213 -0.07986 0.57408 -0.07014 0.63079 C -0.06042 0.6875 -0.03594 0.58056 -0.0191 0.54491 C -0.00226 0.50926 0.02812 0.39445 0.0309 0.41667 C 0.03368 0.43889 -0.02761 0.67176 -0.00191 0.67824 C 0.02378 0.68472 0.16232 0.45903 0.18472 0.45509 C 0.20712 0.45116 0.15121 0.64329 0.13281 0.65509 C 0.11441 0.6669 0.05937 0.51412 0.07413 0.52546 C 0.08889 0.53681 0.26285 0.70972 0.22118 0.72292 C 0.17951 0.73611 -0.11858 0.68056 -0.17587 0.60509 C -0.23316 0.52963 -0.13542 0.22847 -0.12292 0.27037 C -0.11042 0.31227 -0.13785 0.84121 -0.10087 0.85625 C -0.06389 0.8713 0.07708 0.39676 0.09913 0.36019 C 0.12118 0.32361 0.04896 0.61806 0.03177 0.63704 C 0.01458 0.65602 -0.01372 0.49144 -0.00382 0.47431 C 0.00607 0.45718 0.06875 0.50764 0.09149 0.53449 C 0.11423 0.56134 0.13073 0.65926 0.13281 0.63588 C 0.13489 0.6125 0.08611 0.41204 0.10399 0.39352 C 0.12187 0.375 0.21215 0.49445 0.24045 0.52431 C 0.26875 0.55417 0.31441 0.66065 0.27413 0.57292 C 0.23385 0.48519 0.06493 0.09699 0 0 Z " pathEditMode="relative" ptsTypes="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 for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F15C0"/>
                </a:solidFill>
              </a:rPr>
              <a:t>What was their traditional house called?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F15C0"/>
                </a:solidFill>
              </a:rPr>
              <a:t>What did they eat other then fish?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F15C0"/>
                </a:solidFill>
              </a:rPr>
              <a:t>Where did their tribe mainly live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Hogan</a:t>
            </a:r>
          </a:p>
          <a:p>
            <a:pPr marL="514350" indent="-514350">
              <a:buAutoNum type="arabicPeriod"/>
            </a:pPr>
            <a:r>
              <a:rPr lang="en-US" dirty="0" smtClean="0"/>
              <a:t>Ducks and other water birds.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four corner region.</a:t>
            </a:r>
            <a:endParaRPr lang="en-US" dirty="0"/>
          </a:p>
        </p:txBody>
      </p:sp>
      <p:pic>
        <p:nvPicPr>
          <p:cNvPr id="5" name="Picture 4" descr="imagesCAW762ENjaco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581400"/>
            <a:ext cx="7239000" cy="2847975"/>
          </a:xfrm>
          <a:prstGeom prst="rect">
            <a:avLst/>
          </a:prstGeom>
        </p:spPr>
      </p:pic>
      <p:pic>
        <p:nvPicPr>
          <p:cNvPr id="7" name="~PP351.WAV">
            <a:hlinkClick r:id="" action="ppaction://media"/>
          </p:cNvPr>
          <p:cNvPicPr>
            <a:picLocks noRot="1" noChangeAspect="1"/>
          </p:cNvPicPr>
          <p:nvPr>
            <a:wavAudioFile r:embed="rId2" name="~PP351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70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Websites used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History For kids. </a:t>
            </a:r>
            <a:r>
              <a:rPr lang="en-US" dirty="0" smtClean="0">
                <a:hlinkClick r:id="rId4"/>
              </a:rPr>
              <a:t>www.historyforkids.com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Navajo Indians. </a:t>
            </a:r>
            <a:r>
              <a:rPr lang="en-US" dirty="0" smtClean="0">
                <a:hlinkClick r:id="rId5"/>
              </a:rPr>
              <a:t>www.NavajoIndians.com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Utah history to go. </a:t>
            </a:r>
            <a:r>
              <a:rPr lang="en-US" dirty="0" smtClean="0">
                <a:hlinkClick r:id="rId6"/>
              </a:rPr>
              <a:t>www.Utahhistorytogo.com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~PP898.WAV">
            <a:hlinkClick r:id="" action="ppaction://media"/>
          </p:cNvPr>
          <p:cNvPicPr>
            <a:picLocks noRot="1" noChangeAspect="1"/>
          </p:cNvPicPr>
          <p:nvPr>
            <a:wavAudioFile r:embed="rId2" name="~PP898.WAV"/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93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animClr clrSpc="rgb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animClr clrSpc="rgb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animClr clrSpc="rgb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5E3"/>
                                      </p:to>
                                    </p:animClr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15C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Where do I live? Roy Utah.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My favorite book? I don’t have one.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my favorite activity? Practice soccer with my friends.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you should know about me is that I like math more than any other subject in school.</a:t>
            </a:r>
          </a:p>
          <a:p>
            <a:pPr marL="514350" indent="-514350">
              <a:buAutoNum type="arabicPeriod"/>
            </a:pPr>
            <a:r>
              <a:rPr lang="en-US" dirty="0" smtClean="0"/>
              <a:t>I can help others by not being mean and making them feel bad.</a:t>
            </a:r>
            <a:endParaRPr lang="en-US" dirty="0"/>
          </a:p>
        </p:txBody>
      </p:sp>
      <p:pic>
        <p:nvPicPr>
          <p:cNvPr id="5" name="~PP406.WAV">
            <a:hlinkClick r:id="" action="ppaction://media"/>
          </p:cNvPr>
          <p:cNvPicPr>
            <a:picLocks noRot="1" noChangeAspect="1"/>
          </p:cNvPicPr>
          <p:nvPr>
            <a:wavAudioFile r:embed="rId2" name="~PP406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4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59259E-6 L 0.125 0.03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2338 C 0.05174 0.10486 -0.02135 0.15278 -0.06892 0.1875 C -0.14062 0.24028 -0.20746 0.3 -0.28229 0.34514 C -0.29583 0.35324 -0.30937 0.36389 -0.32361 0.36945 C -0.32725 0.36852 -0.33142 0.36875 -0.33524 0.3669 C -0.33611 0.36644 -0.33611 0.36459 -0.33611 0.3632 C -0.33611 0.35625 -0.33559 0.34954 -0.33524 0.3426 C -0.33437 0.3294 -0.33298 0.32755 -0.32725 0.31574 C -0.31458 0.28797 -0.29461 0.26875 -0.26979 0.26574 C -0.25607 0.26852 -0.25277 0.26621 -0.24288 0.27593 C -0.23611 0.28264 -0.23316 0.29236 -0.22847 0.30162 C -0.22048 0.31667 -0.21805 0.31551 -0.21024 0.33611 C -0.19843 0.36667 -0.18732 0.41088 -0.18125 0.44398 C -0.17812 0.46088 -0.175 0.47801 -0.17274 0.49514 C -0.16788 0.53056 -0.17413 0.51551 -0.16684 0.53102 C -0.14809 0.5206 -0.13906 0.4831 -0.13125 0.46065 C -0.11215 0.40533 -0.10364 0.35185 -0.09375 0.2926 C -0.0908 0.21875 -0.08541 0.1051 -0.14583 0.0669 C -0.17899 0.07246 -0.19132 0.10556 -0.20729 0.1426 C -0.22482 0.18334 -0.2434 0.23033 -0.25243 0.27593 C -0.26024 0.31574 -0.27274 0.39653 -0.27274 0.39676 C -0.27569 0.43287 -0.28385 0.49097 -0.25538 0.5169 C -0.24791 0.52385 -0.23663 0.52269 -0.22847 0.52338 C -0.15121 0.48635 -0.09583 0.38843 -0.0717 0.28611 C -0.07708 0.25533 -0.07274 0.25463 -0.09375 0.24908 C -0.16007 0.26875 -0.19514 0.32685 -0.21875 0.40417 C -0.21302 0.42385 -0.21093 0.4463 -0.20156 0.4632 C -0.19479 0.47547 -0.18316 0.48125 -0.17274 0.4875 C -0.11215 0.52385 -0.05625 0.52986 0.00903 0.53241 C 0.04948 0.52824 0.14254 0.5331 0.18889 0.49653 C 0.19254 0.48403 0.18368 0.4838 0.17448 0.48357 C 0.06736 0.47986 -0.03958 0.47778 -0.1467 0.47477 C -0.16701 0.46736 -0.18628 0.46459 -0.19774 0.43866 C -0.19461 0.4 -0.14965 0.36528 -0.12847 0.35023 C -0.08385 0.31852 -0.03715 0.29167 0.00816 0.26181 C 0.00955 0.26088 0.0908 0.20764 0.10226 0.20023 C 0.11094 0.19445 0.12014 0.18959 0.12917 0.18496 C 0.15486 0.17176 0.15469 0.1713 0.14653 0.17847 C 0.11198 0.24375 0.05539 0.29653 0.01094 0.34514 C -0.00798 0.36574 -0.02777 0.38496 -0.0467 0.40533 C -0.05937 0.41898 -0.07048 0.43565 -0.08437 0.44769 C -0.1151 0.47454 -0.14288 0.49722 -0.16979 0.53102 C -0.1283 0.42338 -0.09583 0.31065 -0.05052 0.20533 C -0.0368 0.17338 -0.02309 0.14121 -0.0092 0.10926 C -0.0026 0.09375 0.0033 0.07778 0.0158 0.06945 C 0.02223 0.09792 0.01545 0.15324 0.00903 0.17732 C 0.004 0.1963 -0.00955 0.2507 -0.01875 0.27084 C -0.04149 0.32037 -0.06823 0.36597 -0.09583 0.41065 C -0.09895 0.36829 -0.08402 0.3206 -0.07847 0.27847 C -0.07534 0.25463 -0.07343 0.23056 -0.07083 0.20672 C -0.07413 0.1544 -0.06458 0.0588 -0.10625 0.01829 C -0.10364 0.07176 -0.07621 0.13866 -0.06302 0.18357 C -0.02743 0.30486 0.01164 0.41273 0.08212 0.50672 C 0.10226 0.53357 0.11754 0.55162 0.14271 0.56829 C 0.15643 0.55 0.13212 0.47732 0.12639 0.46065 C 0.11059 0.41482 0.09236 0.37084 0.07535 0.32593 C 0.05886 0.28264 0.01268 0.2051 -0.00833 0.17199 C -0.08698 0.04815 -0.16909 -0.04097 -0.28993 -0.07153 C -0.3217 -0.0699 -0.32621 -0.07106 -0.34965 -0.04467 C -0.37083 0.00741 -0.34375 0.06852 -0.31788 0.10926 C -0.29652 0.14306 -0.27291 0.17431 -0.25052 0.20672 C -0.21805 0.25347 -0.06145 0.38658 -0.02847 0.41574 C -0.0085 0.43334 0.0099 0.45417 0.03125 0.46829 C 0.1316 0.53449 0.07674 0.4956 0.1408 0.54398 C 0.14184 0.54468 0.13872 0.54236 0.13785 0.54144 C 0.13056 0.53403 0.12327 0.52639 0.1158 0.51945 C 0.10643 0.51065 0.09688 0.50185 0.08698 0.49398 C 0.07379 0.48357 0.05938 0.4757 0.04653 0.46435 C -0.03402 0.39236 0.02414 0.42801 -0.05243 0.37732 C -0.07239 0.36412 -0.09305 0.35301 -0.11302 0.34005 C -0.1552 0.31297 -0.20364 0.26922 -0.25347 0.2632 C -0.24253 0.29977 -0.21389 0.32801 -0.18993 0.34769 C -0.16753 0.36621 -0.14635 0.39051 -0.12083 0.39908 C -0.0625 0.41875 -0.01232 0.43218 0.04757 0.4375 C 0.07309 0.4331 0.09219 0.43079 0.11007 0.40417 C 0.11233 0.36459 0.07587 0.34445 0.0533 0.33102 C 0.00434 0.30162 -0.04913 0.29283 -0.10156 0.28241 C -0.18663 0.28334 -0.27448 0.26713 -0.32916 0.36829 C -0.33524 0.42755 -0.30885 0.46852 -0.28038 0.51181 C -0.21441 0.61181 -0.11441 0.68889 -0.01493 0.70926 C -0.00729 0.70093 -0.00798 0.70533 -0.01875 0.69144 C -0.03819 0.66644 -0.04027 0.66459 -0.06597 0.64653 C -0.13333 0.59908 -0.20816 0.56644 -0.26111 0.49005 C -0.27031 0.45949 -0.26007 0.4382 -0.23906 0.42593 C -0.19895 0.40232 -0.15711 0.39607 -0.11406 0.39144 C -0.05468 0.3919 0.00452 0.39097 0.06389 0.3926 C 0.06719 0.3926 0.06389 0.40185 0.06198 0.40533 C 0.05868 0.41111 0.02952 0.46042 0.02535 0.46574 C -0.00347 0.50185 -0.03402 0.54028 -0.05434 0.58611 C -0.05069 0.53843 -0.04253 0.49121 -0.03611 0.44398 C -0.0335 0.42477 -0.02847 0.38611 -0.02847 0.38635 C -0.02448 0.24375 -0.0243 0.1051 -0.02847 -0.03819 C -0.02899 -0.05856 -0.03576 -0.11065 -0.05347 -0.11898 C -0.07066 -0.07801 -0.07031 -0.02639 -0.07361 0.01945 C -0.07135 0.06644 -0.07048 0.11366 -0.06684 0.16065 C -0.06093 0.23449 -0.03437 0.30278 -0.01111 0.36829 C 0.00365 0.40996 0.03264 0.45972 0.06771 0.47084 C 0.07292 0.4669 0.07882 0.46482 0.08316 0.45926 C 0.08681 0.45463 0.09462 0.41435 0.09462 0.41459 C 0.09948 0.275 0.03698 0.12847 -0.07465 0.1132 C -0.09618 0.11482 -0.11788 0.11366 -0.13906 0.11829 C -0.14705 0.12014 -0.15399 0.12709 -0.16111 0.13241 C -0.1875 0.15209 -0.20052 0.16806 -0.21024 0.20533 C -0.20868 0.21783 -0.20885 0.23079 -0.20538 0.2426 C -0.2033 0.24954 -0.18246 0.28287 -0.17743 0.2875 C -0.14757 0.31597 -0.08368 0.36991 -0.04583 0.37732 C -0.0092 0.38449 -0.02847 0.38102 0.01198 0.3875 C 0.03056 0.38496 0.0382 0.38102 0.02066 0.37593 C -0.01198 0.36644 -0.02326 0.36227 -0.05729 0.36181 C -0.14791 0.36042 -0.23871 0.36111 -0.32916 0.36065 C -0.25729 0.28287 -0.16666 0.24422 -0.07552 0.22732 C 0.03629 0.22894 -0.01736 0.21829 0.08594 0.25672 C 0.1007 0.26227 0.1191 0.27685 0.1283 0.29514 C 0.12795 0.29653 0.12848 0.29954 0.12726 0.30023 C 0.12483 0.30162 0.12379 0.29468 0.12257 0.29144 C 0.1132 0.2676 0.11216 0.26505 0.10035 0.24398 C 0.07761 0.20371 0.0474 0.17894 0.01094 0.1669 C -0.00347 0.16852 -0.01805 0.16806 -0.03229 0.17199 C -0.03854 0.17385 -0.04409 0.17917 -0.04965 0.18357 C -0.08437 0.21135 -0.10694 0.24815 -0.11788 0.30023 C -0.11857 0.30903 -0.11961 0.31667 -0.11788 0.32593 C -0.11267 0.35185 -0.08767 0.35625 -0.0717 0.3581 C -0.03159 0.35162 -0.01302 0.33797 0.00816 0.29005 C 0.00938 0.27338 0.01059 0.2713 0.00417 0.25162 C -0.00659 0.21829 -0.03784 0.2132 -0.06024 0.20672 C -0.06718 0.20718 -0.07552 0.20278 -0.08125 0.2081 C -0.08472 0.21135 -0.07395 0.21528 -0.06979 0.21574 C -0.06666 0.21621 -0.06336 0.21621 -0.06024 0.2169 C -0.04253 0.22037 -0.02639 0.22361 -0.00833 0.22477 C 0.00382 0.22385 0.01615 0.22361 0.0283 0.22199 C 0.02969 0.22176 0.03212 0.2213 0.03212 0.21945 C 0.03212 0.21713 0.02969 0.21597 0.0283 0.21435 C 0.02188 0.20695 0.01476 0.20093 0.00816 0.19398 C -0.01059 0.17431 -0.02517 0.15324 -0.04184 0.13102 C -0.04583 0.1257 -0.05069 0.12153 -0.05434 0.11574 C -0.05868 0.1088 -0.06059 0.09954 -0.06493 0.0926 C -0.06909 0.08588 -0.07378 0.08079 -0.07743 0.07338 C -0.08698 0.10579 -0.07482 0.13102 -0.05729 0.15162 C -0.05382 0.15556 -0.05086 0.16088 -0.0467 0.1632 C -0.03906 0.16736 -0.03125 0.17176 -0.02361 0.17593 C -0.02205 0.17685 -0.00104 0.18102 -0.00052 0.18102 C 0.0066 0.17986 0.01424 0.18148 0.02066 0.17732 C 0.02448 0.17477 0.02622 0.16713 0.02917 0.1632 C 0.02952 0.16181 0.02969 0.16042 0.03021 0.15926 C 0.03073 0.15787 0.03177 0.15672 0.03212 0.15533 C 0.03438 0.14722 0.0349 0.1382 0.03698 0.12986 C 0.03681 0.12222 0.03802 0.07315 0.02639 0.06829 C 0.02275 0.06343 0.01858 0.05834 0.0158 0.05278 C 0.01667 0.03959 0.01493 0.03866 0.02344 0.03611 C 0.02795 0.02709 0.04132 0.0294 0.04844 0.02847 C 0.07396 0.01852 0.03264 0.03426 0.11962 0.02593 C 0.12101 0.0257 0.11927 0.02246 0.11875 0.02084 C 0.11771 0.01806 0.1158 0.01597 0.11389 0.01435 C 0.11042 0.01111 0.10365 0.00972 0.09948 0.0081 C 0.09688 0.00718 0.09167 0.00533 0.09167 0.00556 C 0.08368 0.00579 0.07535 0.00347 0.06771 0.00672 C 0.06545 0.00764 0.06823 0.01366 0.06667 0.01574 C 0.06511 0.01783 0.06233 0.01644 0.06007 0.0169 C 0.05886 0.02176 0.05938 0.01968 0.05816 0.02338 Z " pathEditMode="relative" rAng="0" ptsTypes="fffffffffffffffffffffffffffffffffffffffffffffffffffffffffffffffffffffffffffffffffffffffffffffffff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Table Of Contents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1 cover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2 table of contents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3 tribe traditions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4 what did they eat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5 where did they live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6 how did they dress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7 famous people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8 contribution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9 how big is the tribe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10 extra information about the tribe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11 quiz for audience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12 websites used for research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Slide 13 about the author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~PP2007.WAV">
            <a:hlinkClick r:id="" action="ppaction://media"/>
          </p:cNvPr>
          <p:cNvPicPr>
            <a:picLocks noRot="1" noChangeAspect="1"/>
          </p:cNvPicPr>
          <p:nvPr>
            <a:wavAudioFile r:embed="rId2" name="~PP2007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14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024 -0.00047 0.12049 -0.00325 0.18055 -0.00394 C 0.22726 -0.0044 0.32031 -0.00533 0.32031 -0.00533 L 0.32691 -0.01158 " pathEditMode="relative" ptsTypes="ffAA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01632 0.00231 -0.03073 0.01042 -0.04618 0.01806 C -0.05087 0.02014 -0.06423 0.02593 -0.06927 0.02917 C -0.0908 0.04375 -0.0717 0.03426 -0.08958 0.04213 C -0.10278 0.05995 -0.09896 0.05093 -0.10399 0.06667 C -0.1026 0.07616 -0.10208 0.08565 -0.1 0.09468 C -0.09635 0.1125 -0.08368 0.12523 -0.075 0.13981 C -0.04496 0.19028 -0.07118 0.15208 -0.02118 0.21528 C -0.01041 0.2287 -0.00017 0.24282 0.01042 0.25648 C 0.03507 0.28866 0.08264 0.31435 0.1125 0.3331 C 0.14393 0.35301 0.17639 0.37917 0.20955 0.39236 C 0.23941 0.40417 0.2632 0.40833 0.29323 0.41412 C 0.31788 0.41088 0.33941 0.41157 0.35382 0.38194 C 0.36163 0.34583 0.34479 0.31667 0.32882 0.28958 C 0.3099 0.25833 0.28681 0.2338 0.2625 0.21019 C 0.24774 0.1956 0.23438 0.18194 0.21702 0.17292 C 0.20156 0.16481 0.18368 0.16319 0.16719 0.16019 C 0.1474 0.16204 0.14271 0.15972 0.12882 0.17176 C 0.12604 0.17407 0.12205 0.17894 0.12014 0.18194 C 0.11719 0.18657 0.11146 0.19583 0.11146 0.19583 C 0.10816 0.20972 0.10573 0.22338 0.10278 0.23727 C 0.10399 0.26644 0.10469 0.29352 0.10955 0.32176 C 0.11024 0.33264 0.11129 0.34306 0.1125 0.35394 C 0.11077 0.38032 0.10382 0.39259 0.09132 0.4125 C 0.06945 0.44745 0.04097 0.47662 0.00851 0.49236 C 0.00278 0.49514 -0.00364 0.49421 -0.00972 0.49491 C -0.0151 0.49375 -0.02066 0.49375 -0.02604 0.49236 C -0.03194 0.49097 -0.03576 0.4831 -0.04045 0.47801 C -0.05521 0.46296 -0.06684 0.44421 -0.07812 0.42431 C -0.09826 0.38796 -0.11684 0.35995 -0.12222 0.31273 C -0.12014 0.29144 -0.12135 0.27801 -0.11163 0.26273 C -0.10364 0.24977 -0.10851 0.25324 -0.10208 0.24977 C -0.09548 0.24306 -0.09149 0.23981 -0.08298 0.23843 C -0.05087 0.22153 -0.0118 0.23079 0.02205 0.22546 C 0.02899 0.22338 0.03542 0.22083 0.04219 0.21782 C 0.04479 0.21412 0.04792 0.20509 0.04792 0.20509 C 0.05035 0.18449 0.05643 0.16296 0.0625 0.14329 C 0.06649 0.13079 0.06927 0.11759 0.07396 0.10509 C 0.07552 0.09329 0.07969 0.07662 0.07101 0.06921 C 0.0625 0.07176 0.06007 0.0787 0.05469 0.08727 C 0.04861 0.09722 0.04983 0.09167 0.04514 0.10139 C 0.03351 0.12546 0.04115 0.11435 0.03264 0.12546 C 0.02899 0.13773 0.02587 0.1463 0.02396 0.15903 C 0.025 0.17176 0.025 0.18472 0.02691 0.19745 C 0.03073 0.22176 0.05139 0.2463 0.06337 0.26157 C 0.09601 0.30301 0.13264 0.33495 0.16823 0.37176 C 0.18698 0.39074 0.20625 0.40972 0.22188 0.43333 C 0.24167 0.4625 0.2316 0.45116 0.25 0.46921 C 0.25695 0.48287 0.26372 0.49676 0.27101 0.51019 C 0.27396 0.51551 0.27691 0.5294 0.27691 0.5294 C 0.27153 0.54676 0.26302 0.54722 0.25087 0.55394 C 0.23698 0.56111 0.2224 0.56319 0.20764 0.56505 C 0.18056 0.57269 0.17431 0.56921 0.14028 0.56505 C 0.09254 0.53727 0.06077 0.48171 0.025 0.43333 C 0.0132 0.41736 -0.00139 0.40417 -0.01163 0.38588 C -0.01354 0.38241 -0.0151 0.37847 -0.01649 0.37431 C -0.01805 0.36944 -0.02031 0.3588 -0.02031 0.3588 C -0.01944 0.34954 -0.02101 0.33889 -0.01736 0.33079 C -0.00764 0.30926 0.01649 0.29537 0.03264 0.28565 C 0.04167 0.28056 0.05156 0.27616 0.06042 0.2706 C 0.07274 0.26273 0.08472 0.25255 0.09705 0.24491 C 0.10938 0.23727 0.12292 0.22894 0.13143 0.21389 C 0.13386 0.20532 0.13073 0.21574 0.13629 0.2037 C 0.13854 0.19954 0.13941 0.19329 0.14028 0.18843 C 0.13993 0.18194 0.14028 0.17546 0.13941 0.16898 C 0.13872 0.16481 0.13629 0.16111 0.13455 0.15764 C 0.12448 0.13542 0.1099 0.12801 0.09132 0.12546 C 0.0849 0.12639 0.07066 0.12616 0.0625 0.13079 C 0.04149 0.14282 0.03316 0.16852 0.025 0.19491 C 0.02327 0.21875 0.02118 0.24282 0.025 0.26667 C 0.03229 0.31319 0.05399 0.34907 0.07882 0.38079 C 0.09115 0.3963 0.08334 0.39167 0.09792 0.40394 C 0.11024 0.41435 0.12952 0.4294 0.1441 0.43333 C 0.15712 0.43681 0.18351 0.43981 0.18351 0.43981 C 0.19792 0.43588 0.21406 0.43773 0.22674 0.42824 C 0.23785 0.42014 0.25938 0.40394 0.25938 0.40394 C 0.27431 0.38241 0.29202 0.36273 0.3 0.33472 C 0.30191 0.32801 0.30347 0.32106 0.30469 0.31412 C 0.30643 0.30394 0.30851 0.28333 0.30851 0.28333 C 0.31302 0.20046 0.27952 0.12014 0.22188 0.08588 C 0.21007 0.0787 0.19636 0.07847 0.18351 0.07685 C 0.17552 0.07847 0.16736 0.0794 0.15955 0.08171 C 0.15139 0.08449 0.14358 0.09259 0.1375 0.09861 C 0.11424 0.12106 0.10608 0.14769 0.09323 0.1794 C 0.08872 0.21319 0.08993 0.19815 0.08837 0.22407 C 0.08889 0.23681 0.08906 0.28542 0.09323 0.31019 C 0.10399 0.37338 0.13472 0.43171 0.1816 0.45255 C 0.22118 0.44606 0.23681 0.41042 0.25764 0.36921 C 0.26077 0.36296 0.26476 0.35787 0.26719 0.35139 C 0.27153 0.33981 0.27431 0.32708 0.27778 0.31528 C 0.28212 0.3 0.29028 0.26921 0.29028 0.26921 C 0.29323 0.2331 0.29375 0.21019 0.29028 0.17407 C 0.28959 0.16667 0.29045 0.15856 0.28837 0.15116 C 0.26476 0.06667 0.21146 -0.03542 0.1375 -0.04097 C 0.13438 -0.04028 0.1099 -0.03796 0.10278 -0.03102 C 0.08177 -0.01019 0.06597 0.01713 0.05469 0.04861 C 0.04809 0.06736 0.03542 0.10509 0.03542 0.10509 C 0.02396 0.17454 0.02691 0.14306 0.02396 0.19861 C 0.02709 0.28495 0.03976 0.32986 0.07778 0.40255 C 0.09254 0.43079 0.10712 0.45903 0.12205 0.48727 C 0.14879 0.53866 0.21684 0.57454 0.26129 0.5831 C 0.27448 0.58079 0.27934 0.58079 0.29219 0.57292 C 0.31771 0.55718 0.33177 0.51343 0.34219 0.48171 C 0.36719 0.29838 0.33403 0.07778 0.19219 -0.00278 C 0.1599 -0.02106 0.13125 -0.02708 0.09705 -0.03333 C 0.06615 -0.03264 0.03594 -0.03449 0.00573 -0.02569 C -0.0401 -0.01227 -0.07778 0.02917 -0.09635 0.08588 C -0.10121 0.10069 -0.10607 0.13634 -0.10781 0.14722 C -0.1066 0.18333 -0.10694 0.21944 -0.10399 0.25509 C -0.09878 0.31782 -0.07691 0.38866 -0.05295 0.44213 C -0.03941 0.47269 -0.02465 0.50185 -0.01059 0.53194 C 0.01268 0.58079 0.06719 0.60926 0.1066 0.62569 C 0.11719 0.62407 0.12882 0.62662 0.1382 0.6206 C 0.17709 0.59537 0.19427 0.54491 0.21024 0.49583 C 0.21563 0.46389 0.22656 0.43241 0.22587 0.4 C 0.22518 0.36875 0.22604 0.3375 0.22396 0.30648 C 0.22292 0.29144 0.20972 0.22755 0.2066 0.21667 C 0.18785 0.15579 0.16285 0.08264 0.11823 0.04606 C 0.10313 0.03356 0.08611 0.02523 0.07014 0.01528 C 0.06424 0.01134 0.03316 0.00926 0.03073 0.00903 C 0.01945 0.01134 0.00799 0.01273 -0.00295 0.01667 C -0.04514 0.03194 -0.06684 0.10023 -0.075 0.15 C -0.07587 0.16898 -0.07812 0.18843 -0.07812 0.20764 C -0.07812 0.225 -0.07205 0.26667 -0.06927 0.27824 C -0.06545 0.29444 -0.05972 0.30995 -0.05486 0.32569 C -0.0408 0.37176 -0.01614 0.43819 0.02587 0.44491 C 0.0342 0.44352 0.04254 0.44306 0.05087 0.44097 C 0.0599 0.43866 0.07431 0.42847 0.08073 0.42315 C 0.10834 0.39907 0.13629 0.3713 0.15955 0.33981 C 0.17014 0.32523 0.18281 0.3125 0.19028 0.29491 C 0.2 0.2713 0.21997 0.22407 0.21997 0.22407 C 0.22084 0.21968 0.22969 0.17245 0.22969 0.16505 C 0.22917 0.14676 0.22726 0.12824 0.22396 0.11019 C 0.20295 -0.00208 0.11632 -0.02546 0.04219 -0.03194 C 0.02483 -0.02986 -0.03021 -0.02639 -0.0559 -0.01528 C -0.08906 -0.00093 -0.14375 0.04444 -0.16059 0.08588 C -0.17482 0.12083 -0.18125 0.15394 -0.1875 0.19236 C -0.1868 0.20949 -0.1875 0.29097 -0.17795 0.32685 C -0.16007 0.39352 -0.12778 0.44699 -0.07708 0.4706 C -0.06614 0.46968 -0.05503 0.47014 -0.04427 0.46782 C -0.02708 0.46412 -0.01146 0.45394 0.00382 0.44352 C 0.04393 0.41644 0.08281 0.3838 0.11632 0.34352 C 0.13906 0.3162 0.15139 0.30278 0.16719 0.27431 C 0.17552 0.25926 0.19132 0.22801 0.19132 0.22801 C 0.20243 0.18333 0.19948 0.20324 0.20278 0.16898 C 0.19844 0.10023 0.17431 0.04514 0.1191 0.03981 C 0.10816 0.04097 0.09132 0.04097 0.07969 0.04606 C -0.00486 0.08241 -0.05955 0.2044 -0.07222 0.31528 C -0.07101 0.33843 -0.07153 0.36181 -0.0684 0.38472 C -0.06354 0.42199 -0.03906 0.46204 -0.02222 0.48981 C 0.03004 0.57593 0.14097 0.63264 0.22101 0.64606 C 0.2408 0.64931 0.26077 0.64769 0.28073 0.64838 C 0.34861 0.63958 0.39705 0.63796 0.45573 0.59468 C 0.47847 0.57824 0.49028 0.56481 0.50382 0.53472 C 0.51285 0.51458 0.52691 0.47176 0.52691 0.47176 C 0.53368 0.40694 0.53507 0.42477 0.52205 0.34097 C 0.5158 0.30069 0.49566 0.26181 0.47778 0.2294 C 0.39636 0.08148 0.26163 0.02199 0.12882 0.01019 C 0.05608 0.0125 0.06337 0.00625 0.01042 0.02176 C -0.08802 0.05069 -0.15851 0.1537 -0.17986 0.28194 C -0.18281 0.32269 -0.18403 0.32315 -0.17795 0.3794 C -0.17691 0.38843 -0.17396 0.39653 -0.17118 0.40509 C -0.16371 0.42685 -0.15955 0.45185 -0.14722 0.46921 C -0.09566 0.54144 -0.05625 0.58194 0.02205 0.59352 C 0.0684 0.58958 0.08281 0.59259 0.12396 0.57685 C 0.15365 0.56528 0.16511 0.55324 0.19219 0.5294 C 0.23577 0.49097 0.24844 0.48657 0.27587 0.44097 C 0.28906 0.41898 0.30851 0.37662 0.31632 0.35255 C 0.32622 0.32245 0.34219 0.26019 0.34219 0.26019 C 0.34757 0.21505 0.35452 0.17153 0.35573 0.12546 C 0.35347 0.09907 0.35243 0.07245 0.34896 0.04606 C 0.33143 -0.08796 0.24375 -0.14259 0.15382 -0.15903 C 0.12465 -0.15694 0.09531 -0.15694 0.06632 -0.15255 C 0.00712 -0.14352 -0.09844 -0.08264 -0.14618 -0.03588 C -0.24635 0.0625 -0.30764 0.21458 -0.32118 0.37662 C -0.31996 0.4044 -0.31996 0.43241 -0.31736 0.45995 C -0.31666 0.46852 -0.30469 0.49769 -0.30208 0.50255 C -0.28628 0.53194 -0.27448 0.54028 -0.24809 0.54606 C -0.17916 0.53819 -0.13489 0.49815 -0.07604 0.45255 C -0.06319 0.44236 -0.05347 0.42685 -0.04149 0.41528 C -0.03229 0.40625 -0.02153 0.40023 -0.0125 0.39074 C 0.0474 0.32917 0.12448 0.21065 0.14306 0.11019 C 0.14653 0.09213 0.14827 0.07338 0.15087 0.05509 C 0.15243 0.01412 0.15521 -0.03056 0.14306 -0.06921 C 0.12084 -0.14213 0.08143 -0.19884 0.02292 -0.22176 C 0.01198 -0.22593 -0.01007 -0.22616 -0.02118 -0.22685 C -0.04357 -0.22431 -0.06632 -0.22431 -0.08854 -0.21921 C -0.1342 -0.20856 -0.18281 -0.16944 -0.21927 -0.13333 C -0.22951 -0.12315 -0.24097 -0.11435 -0.24913 -0.10139 C -0.26493 -0.07662 -0.27986 -0.05 -0.29045 -0.0206 C -0.29722 -0.00208 -0.31059 0.03472 -0.31059 0.03472 C -0.32882 0.13681 -0.31805 0.21204 -0.29531 0.31134 C -0.28958 0.33634 -0.27691 0.35694 -0.26736 0.3794 C -0.23368 0.45787 -0.19462 0.52546 -0.12222 0.5294 C -0.07448 0.51944 -0.0375 0.47708 0.00191 0.44213 C 0.03004 0.41759 0.03768 0.40231 0.05469 0.36806 C 0.07014 0.33704 0.0849 0.30532 0.1 0.27431 C 0.10608 0.26157 0.10799 0.2463 0.11146 0.23171 C 0.12292 0.18472 0.12847 0.1412 0.13334 0.09236 C 0.13143 0.0669 0.1309 0.04167 0.12778 0.01667 C 0.12604 0.00394 0.11545 -0.01713 0.10955 -0.02708 C 0.08768 -0.06273 0.05816 -0.07361 0.025 -0.07569 C 0.01111 -0.07315 -0.00278 -0.07176 -0.01649 -0.06806 C -0.03854 -0.06227 -0.07465 -0.02963 -0.08663 -0.0206 C -0.15625 0.03171 -0.19774 0.12384 -0.22708 0.21921 C -0.23837 0.31134 -0.23541 0.27106 -0.23854 0.33981 C -0.23785 0.3588 -0.23837 0.37847 -0.23663 0.39745 C -0.23073 0.45995 -0.19705 0.53102 -0.14722 0.53981 C -0.13351 0.53819 -0.11944 0.53819 -0.10607 0.53472 C -0.0967 0.53241 -0.06302 0.50833 -0.05868 0.50509 C -0.00503 0.46273 0.02587 0.44167 0.0625 0.37569 C 0.07309 0.35648 0.09531 0.30741 0.10191 0.28958 C 0.11077 0.26574 0.12587 0.21667 0.12587 0.21667 C 0.13299 0.16319 0.14306 0.10856 0.13334 0.05394 C 0.13004 0.03356 0.12014 0.0162 0.11337 -0.00278 C 0.09028 -0.06736 0.03455 -0.09097 -0.01458 -0.09745 C -0.06441 -0.09537 -0.11614 -0.08125 -0.15677 -0.03843 C -0.18854 -0.00486 -0.16962 -0.02662 -0.21059 0.03079 C -0.22448 0.05 -0.23385 0.0956 -0.23958 0.12153 C -0.24166 0.17407 -0.24305 0.22986 -0.2309 0.28079 C -0.22639 0.29954 -0.20781 0.33819 -0.20104 0.35139 C -0.18698 0.3787 -0.17222 0.40509 -0.15781 0.43194 C -0.15173 0.44306 -0.14219 0.44977 -0.13368 0.45764 C -0.09705 0.49167 -0.05851 0.52199 -0.01458 0.53333 C 0.00347 0.53148 0.02153 0.53218 0.03941 0.52824 C 0.08038 0.51921 0.11285 0.46505 0.13455 0.42176 C 0.15035 0.39028 0.17031 0.36134 0.17969 0.32569 C 0.20295 0.23727 0.21024 0.20532 0.21823 0.11644 C 0.21667 0.09699 0.2158 0.07685 0.21337 0.05764 C 0.20764 0.01204 0.17813 -0.01829 0.14705 -0.02824 C 0.0658 -0.02407 0.00868 0.03773 -0.02795 0.13079 C -0.02986 0.1463 -0.03368 0.16505 -0.02986 0.18079 C -0.01788 0.2294 0.00747 0.26667 0.03351 0.30255 C 0.04618 0.31991 0.05781 0.3331 0.07587 0.33843 C 0.08316 0.33704 0.09063 0.33704 0.09792 0.33472 C 0.12795 0.32523 0.16059 0.26921 0.17691 0.23843 C 0.19167 0.21042 0.20938 0.18426 0.2191 0.15255 C 0.22917 0.11921 0.25 0.05255 0.25 0.05255 C 0.25643 0.00972 0.26268 -0.02801 0.26424 -0.07176 C 0.26111 -0.0919 0.25938 -0.1125 0.25452 -0.13194 C 0.25313 -0.13843 0.24913 -0.14329 0.24601 -0.14861 C 0.23108 -0.17315 0.21927 -0.18356 0.19601 -0.18727 C 0.18768 -0.18634 0.17917 -0.18681 0.17084 -0.18472 C 0.14879 -0.1794 0.12153 -0.14884 0.10573 -0.1294 C 0.05886 -0.07176 0.02448 0.00046 -0.01059 0.0706 C -0.01875 0.08681 -0.02673 0.10301 -0.03472 0.11921 C -0.04566 0.1412 -0.05781 0.19236 -0.05781 0.19236 C -0.06094 0.22153 -0.06441 0.24745 -0.05972 0.27685 C -0.05746 0.29144 -0.04809 0.30486 -0.04149 0.31528 C -0.01805 0.35162 0.00972 0.35995 0.0441 0.36528 C 0.08334 0.36157 0.11997 0.3456 0.14896 0.30741 C 0.16111 0.29144 0.18455 0.25764 0.18455 0.25764 C 0.21215 0.17338 0.20156 0.20949 0.21823 0.15 C 0.22066 0.11343 0.22431 0.08079 0.2191 0.04352 C 0.21754 0.03426 0.21354 0.02639 0.21024 0.01806 C 0.19653 -0.02014 0.17761 -0.03611 0.14705 -0.03981 C 0.10399 -0.0331 0.0625 0.02662 0.0441 0.07569 C 0.04149 0.08241 0.03872 0.08912 0.03646 0.09606 C 0.02969 0.11644 0.01719 0.15764 0.01719 0.15764 C 0.01424 0.18148 0.01181 0.20532 0.01042 0.2294 C 0.01146 0.24954 0.01059 0.26968 0.01337 0.28958 C 0.02031 0.33889 0.05903 0.3544 0.09028 0.36157 C 0.10799 0.35995 0.1257 0.35949 0.14306 0.35648 C 0.17709 0.35069 0.21163 0.3287 0.24132 0.30741 C 0.31754 0.25347 0.38872 0.19653 0.42101 0.08333 C 0.42188 0.06782 0.42327 0.05949 0.42014 0.04352 C 0.41302 0.00741 0.37778 2.59259E-6 0.35573 -0.00671 C 0.33143 -0.00486 0.30677 -0.00602 0.28264 -0.00162 C 0.25399 0.00417 0.22049 0.03449 0.19792 0.05139 C 0.11181 0.11551 0.04531 0.22384 0.02691 0.35486 C 0.02847 0.37083 0.02813 0.38727 0.0316 0.40255 C 0.04861 0.47755 0.11198 0.51227 0.16528 0.51528 C 0.18611 0.51227 0.20712 0.51088 0.22778 0.50648 C 0.24618 0.50255 0.27483 0.48472 0.28941 0.47315 C 0.33108 0.44005 0.3625 0.41389 0.38837 0.36019 C 0.39827 0.33981 0.40399 0.31042 0.40955 0.28843 C 0.41198 0.25856 0.41441 0.23241 0.40764 0.20255 C 0.38785 0.11644 0.31649 0.09352 0.25834 0.08588 C 0.23386 0.08773 0.20903 0.08843 0.18455 0.09236 C 0.14288 0.09907 0.10417 0.12037 0.06632 0.14236 C -0.04722 0.20764 0.0217 0.15486 -0.07899 0.24491 C -0.11232 0.27477 -0.14166 0.31111 -0.16059 0.3588 C -0.16476 0.3912 -0.16701 0.4125 -0.16354 0.44606 C -0.15885 0.49167 -0.11753 0.54282 -0.08559 0.55394 C -0.07014 0.55903 -0.06128 0.55903 -0.04618 0.56019 C 0.00399 0.54907 0.03681 0.51319 0.07778 0.47315 C 0.10712 0.44421 0.10955 0.44583 0.12778 0.40903 C 0.14184 0.38032 0.15469 0.35093 0.16823 0.32176 C 0.17917 0.29815 0.1941 0.24583 0.1941 0.24583 C 0.20104 0.18333 0.21493 0.12824 0.17969 0.07685 C 0.17327 0.06736 0.16962 0.06204 0.16042 0.05764 C 0.14584 0.05069 0.14219 0.05139 0.12778 0.05 C 0.11528 0.05208 0.10243 0.05185 0.09028 0.05648 C 0.04531 0.07384 0.00243 0.11065 -0.02604 0.16019 C -0.03837 0.18171 -0.04722 0.1963 -0.05399 0.21921 C -0.05833 0.23356 -0.06649 0.26273 -0.06649 0.26273 C -0.06771 0.28958 -0.07153 0.31921 -0.06476 0.34491 C -0.05625 0.37546 -0.05625 0.36157 -0.04809 0.38333 C -0.02864 0.3787 -0.01857 0.36296 -0.00677 0.34236 C 0.02743 0.28148 0.01615 0.30185 0.04514 0.22153 C 0.0559 0.1919 0.06649 0.16412 0.075 0.13333 C 0.08004 0.0912 0.08611 0.02824 0.04896 0.00741 C 0.04219 0.00394 0.03594 0.00324 0.02882 0.00231 C -0.01076 0.00648 -0.05173 0.03495 -0.0684 0.08588 C -0.06996 0.09745 -0.07448 0.11644 -0.06545 0.12431 C -0.0566 0.11551 -0.05087 0.09769 -0.04236 0.08727 C -0.0401 0.07662 -0.04375 0.09167 -0.03854 0.07824 C -0.03524 0.06968 -0.03385 0.06065 -0.02986 0.05255 C -0.02864 0.04583 -0.02726 0.03657 -0.02413 0.03079 C -0.02326 0.02917 -0.02205 0.02824 -0.02118 0.02685 C -0.01979 0.02431 -0.01736 0.01921 -0.01736 0.01921 C -0.01666 0.01273 -0.01666 0.00625 -0.01545 2.59259E-6 C -0.01476 -0.0037 -0.0118 -0.00972 -0.01059 -0.01273 C -0.00955 -0.0206 -0.00798 -0.02917 -0.00399 -0.03495 C -0.00121 -0.04838 -0.01111 -0.04537 -0.01927 -0.04606 C -0.02743 -0.04838 -0.03507 -0.05139 -0.0434 -0.05278 C -0.05885 -0.06019 -0.07517 -0.06273 -0.09149 -0.06412 C -0.13368 -0.06273 -0.12187 -0.06829 -0.14236 -0.05764 C -0.14566 -0.05347 -0.14583 -0.05139 -0.14722 -0.04606 C -0.14028 -0.02176 -0.1217 -0.02153 -0.10486 -0.0206 C -0.08177 -0.00926 -0.02812 -0.01458 -0.00677 -0.01412 C 1.66667E-6 -0.01065 0.00677 -0.0081 0.01337 -0.00394 C 0.01545 -0.00278 0.02587 0.00532 0.02969 0.00625 C 0.0342 0.00718 0.03872 0.00718 0.04323 0.00741 C 0.05087 0.01435 0.0592 0.02176 0.06441 0.03194 C 0.06406 0.03889 0.06424 0.04583 0.06337 0.05255 C 0.06233 0.06088 0.04601 0.05995 0.04323 0.05995 C 0.01788 0.05972 -0.00746 0.05995 -0.03281 0.05903 C -0.03698 0.0588 -0.04288 0.05463 -0.04722 0.05394 C -0.05295 0.05185 -0.05087 0.05046 -0.05486 0.04491 C -0.05607 0.04051 -0.05694 0.03611 -0.05781 0.03194 C -0.05746 0.02824 -0.05833 0.02431 -0.05694 0.02176 C -0.05521 0.01944 -0.05226 0.02014 -0.05 0.01921 C -0.04375 0.0169 -0.03559 0.01042 -0.02899 0.01019 C 0.00573 0.00926 0.04028 0.00926 0.075 0.00903 C 0.08768 0.00278 0.07952 -0.02801 0.07882 -0.03843 C 0.07847 -0.04306 0.07327 -0.0463 0.07101 -0.04884 C 0.06493 -0.05532 0.0566 -0.05972 0.04896 -0.06273 C 0.04514 -0.0662 0.04219 -0.06968 0.03837 -0.07315 C 0.03472 -0.07662 0.03004 -0.07755 0.02587 -0.07963 C 0.02292 -0.08079 0.02014 -0.08356 0.01719 -0.08472 C 0.00643 -0.08958 -0.00885 -0.09259 -0.02031 -0.09491 C -0.02899 -0.09861 -0.03819 -0.10046 -0.04722 -0.10255 C -0.07239 -0.11528 -0.10035 -0.10741 -0.12604 -0.1 C -0.13333 -0.09398 -0.15121 -0.08403 -0.15972 -0.08079 C -0.16389 -0.07731 -0.16823 -0.07454 -0.17222 -0.0706 C -0.17465 -0.06505 -0.17656 -0.06088 -0.17986 -0.05648 C -0.18229 -0.04444 -0.17916 -0.05764 -0.18281 -0.04745 C -0.18472 -0.04236 -0.18524 -0.03611 -0.18663 -0.03102 C -0.18559 -0.01481 -0.18385 -0.00301 -0.17708 0.01019 C -0.17361 0.02708 -0.16406 0.04282 -0.15486 0.05509 C -0.15312 0.06296 -0.14583 0.06505 -0.14045 0.06782 C -0.09653 0.06667 -0.10816 0.07546 -0.0875 0.05764 C -0.08541 0.05347 -0.08385 0.04907 -0.08177 0.04491 C -0.08125 0.04144 -0.07934 0.03819 -0.07899 0.03472 C -0.07812 -0.0037 -0.07587 -0.00301 -0.1 -0.00764 C -0.14045 -0.00741 -0.18073 -0.00764 -0.22118 -0.00671 C -0.22535 -0.00648 -0.23368 -0.00394 -0.23368 -0.00394 C -0.23576 0.00023 -0.23732 0.00486 -0.23958 0.00903 C -0.24045 0.01505 -0.24184 0.02014 -0.2434 0.02569 C -0.24375 0.03171 -0.24531 0.0375 -0.24531 0.04352 C -0.24531 0.05856 -0.24305 0.07037 -0.24149 0.08472 C -0.24028 0.09468 -0.23993 0.10162 -0.23559 0.11019 C -0.23385 0.11829 -0.22795 0.13819 -0.22222 0.14236 C -0.21059 0.15023 -0.18958 0.1463 -0.17795 0.14722 C -0.17413 0.14769 -0.17031 0.14815 -0.16649 0.14861 C -0.15399 0.14931 -0.14149 0.14954 -0.12899 0.15 C -0.12239 0.15116 -0.11632 0.15278 -0.10972 0.15394 C -0.09826 0.1581 -0.08698 0.16505 -0.07604 0.17176 C -0.07135 0.17454 -0.06736 0.17847 -0.0625 0.18079 C -0.05347 0.18495 -0.04323 0.18565 -0.03368 0.18727 C -0.00104 0.18634 0.03177 0.18681 0.06441 0.18472 C 0.06667 0.18449 0.06823 0.17384 0.0691 0.17176 C 0.07274 0.16273 0.07691 0.15116 0.0816 0.14329 C 0.08403 0.12894 0.08056 0.14676 0.08646 0.1294 C 0.09011 0.11852 0.0908 0.10463 0.09601 0.09468 C 0.08507 0.08356 0.0533 0.08773 0.04323 0.08727 C 0.02969 0.08773 0.01632 0.08773 0.00278 0.08843 C -0.00972 0.08912 -0.01024 0.09167 -0.01458 0.10509 C -0.01649 0.14005 -0.02378 0.18796 -0.00868 0.21921 C -0.0066 0.22847 -0.00052 0.23148 0.00469 0.23727 C 0.00816 0.2412 0.01163 0.24653 0.01528 0.24977 C 0.01893 0.25347 0.02309 0.25579 0.02691 0.25903 C 0.02795 0.25972 0.02865 0.26134 0.02969 0.26157 C 0.03663 0.26273 0.04375 0.26227 0.05087 0.26273 C 0.07969 0.26181 0.09445 0.26574 0.11719 0.25648 C 0.11806 0.24838 0.11962 0.24005 0.12292 0.23333 C 0.12691 0.21597 0.13021 0.19977 0.13264 0.18194 C 0.13368 0.17407 0.13334 0.16505 0.13542 0.15764 C 0.13577 0.15579 0.13698 0.15417 0.1375 0.15255 C 0.13785 0.15116 0.13802 0.15 0.1382 0.14861 C 0.13698 0.10648 0.13941 0.1331 0.13629 0.11644 C 0.13577 0.1125 0.13733 0.10648 0.13455 0.10509 C 0.13299 0.10417 0.13125 0.10347 0.12969 0.10255 C 0.09861 0.10394 0.07396 0.08588 0.06632 0.12431 C 0.0625 0.14398 0.06597 0.12986 0.06337 0.13981 C 0.06198 0.15162 0.0632 0.15579 0.0566 0.16157 C 0.05521 0.16713 0.05365 0.17037 0.05278 0.17685 C 0.05781 0.21458 0.10122 0.18426 0.125 0.18079 C 0.13577 0.17755 0.14584 0.17199 0.15573 0.16505 C 0.15868 0.1581 0.16476 0.14977 0.16719 0.14236 C 0.16875 0.13727 0.17084 0.12685 0.17084 0.12685 C 0.17136 0.12222 0.17257 0.11736 0.17205 0.1125 C 0.17084 0.10347 0.16719 0.10532 0.1625 0.10255 C 0.15538 0.09815 0.14688 0.09421 0.14028 0.08843 C 0.13247 0.08148 0.12952 0.06782 0.12205 0.06157 C 0.11788 0.0456 0.09965 0.04213 0.08837 0.03981 C 0.0816 0.03657 0.08976 0.04005 0.07691 0.03727 C 0.06754 0.03519 0.05868 0.02986 0.04896 0.02917 C 0.03299 0.0287 0.01684 0.0287 0.00087 0.02824 C -0.01198 0.02338 -0.01319 0.01921 -0.02118 0.00509 C -0.02361 0.00046 -0.02569 -0.00093 -0.02708 -0.00671 C -0.0243 -0.00856 -0.02101 -0.01019 -0.0184 -0.01273 C -0.0033 -0.02847 -0.02031 -0.01366 -0.01059 -0.02176 C -0.00851 -0.02986 -0.00625 -0.03588 1.66667E-6 -0.03843 C 0.00764 -0.04931 0.02031 -0.05 0.03073 -0.05278 C 0.0382 -0.05231 0.05243 -0.05671 0.05764 -0.04606 C 0.05643 -0.02894 0.05313 -0.00069 0.04601 0.01412 C 0.04497 0.02037 0.04462 0.02361 0.04132 0.02824 C 0.03577 0.04815 0.01945 0.03519 0.00191 0.03588 C -0.02187 0.04005 -0.04531 0.04352 -0.06927 0.04491 C -0.08177 0.04792 -0.09757 0.05162 -0.10677 0.06389 C -0.11041 0.06898 -0.11319 0.07546 -0.11649 0.08079 C -0.11823 0.09352 -0.11597 0.08079 -0.12118 0.09606 C -0.12291 0.10139 -0.12361 0.10648 -0.12604 0.11157 C -0.12673 0.11458 -0.12864 0.11736 -0.12899 0.12037 C -0.12951 0.12523 -0.12205 0.12778 -0.12031 0.1294 C -0.11614 0.1331 -0.11094 0.14213 -0.10607 0.14329 C -0.10139 0.14468 -0.09687 0.14421 -0.09236 0.14491 C -0.05903 0.15509 -0.02465 0.14907 0.00851 0.14236 C 0.01493 0.13819 0.02066 0.13333 0.02691 0.1294 C 0.0309 0.12153 0.03698 0.11505 0.04132 0.10764 C 0.04705 0.09769 0.05104 0.08565 0.05764 0.07685 C 0.0592 0.06991 0.06007 0.06389 0.0625 0.05764 C 0.06181 0.05255 0.06181 0.04722 0.06042 0.04213 C 0.05834 0.03565 0.04757 0.03565 0.04323 0.03333 C 0.02709 0.02477 0.00382 0.01991 -0.01354 0.01806 C -0.04566 0.01898 -0.0401 0.01736 -0.05781 0.02176 C -0.06684 0.02639 -0.07083 0.02917 -0.07899 0.03727 C -0.08177 0.03981 -0.08628 0.05116 -0.08854 0.05509 C -0.09149 0.06597 -0.09444 0.07639 -0.09722 0.08727 C -0.09844 0.09954 -0.10052 0.11157 -0.09809 0.12431 C -0.09774 0.12546 -0.09635 0.12593 -0.09531 0.12685 C -0.09305 0.12894 -0.09201 0.1331 -0.08958 0.13472 C -0.08628 0.13681 -0.08246 0.13704 -0.07899 0.13819 C -0.0717 0.14468 -0.0533 0.14306 -0.0434 0.14491 C -0.0283 0.14421 -0.01319 0.14468 0.00191 0.14329 C 0.01302 0.14259 0.0224 0.13403 0.03264 0.1294 C 0.03681 0.12384 0.0382 0.11898 0.04132 0.1125 C 0.04028 0.09931 0.03629 0.0787 0.025 0.07292 C 0.0217 0.07153 0.01077 0.06991 0.0066 0.06921 C -0.00312 0.0669 -0.0125 0.06458 -0.02222 0.06273 C -0.06128 0.06389 -0.05607 0.06065 -0.07708 0.06667 C -0.08333 0.07083 -0.08941 0.07477 -0.09635 0.07685 C -0.11285 0.09421 -0.12621 0.11505 -0.13472 0.14097 C -0.13663 0.1581 -0.13767 0.16481 -0.13559 0.18588 C -0.13489 0.19259 -0.13194 0.19375 -0.12899 0.19861 C -0.1151 0.2206 -0.08906 0.22778 -0.0684 0.23079 C -0.05885 0.23356 -0.04913 0.23495 -0.03958 0.23727 C -0.02066 0.23565 -0.00173 0.23495 0.01719 0.23333 C 0.0467 0.23079 0.07795 0.20718 0.10191 0.18588 C 0.11146 0.17731 0.11962 0.16713 0.12778 0.15648 C 0.13073 0.15255 0.13247 0.14514 0.13542 0.14097 C 0.1382 0.13634 0.14115 0.12917 0.14306 0.12431 C 0.14445 0.12083 0.14705 0.11412 0.14705 0.11412 C 0.14809 0.10602 0.15 0.1 0.15382 0.09352 C 0.15573 0.0831 0.1566 0.08125 0.16146 0.07292 C 0.16337 0.06574 0.16649 0.06181 0.17205 0.05995 C 0.18924 0.06157 0.20434 0.06273 0.22101 0.06528 C 0.22431 0.06759 0.22726 0.06898 0.23073 0.0706 C 0.23872 0.08519 0.22882 0.06852 0.23646 0.07824 C 0.24115 0.08426 0.24462 0.09375 0.24792 0.10139 C 0.25156 0.11019 0.2533 0.12106 0.25764 0.1294 C 0.25834 0.13634 0.2592 0.14282 0.2625 0.14861 C 0.26459 0.15718 0.26563 0.16551 0.26719 0.17407 C 0.26771 0.1838 0.26771 0.19259 0.27014 0.20139 C 0.26979 0.21782 0.27292 0.23565 0.26823 0.25139 C 0.26181 0.27176 0.25504 0.29352 0.2441 0.31019 C 0.23924 0.31713 0.23733 0.32662 0.23073 0.33194 C 0.22066 0.34005 0.21129 0.34884 0.2 0.35394 C 0.19097 0.35787 0.18038 0.35833 0.17084 0.36019 C 0.14792 0.36481 0.12483 0.37014 0.10191 0.37569 C 0.09045 0.37477 0.08004 0.37292 0.0691 0.36921 C 0.05903 0.36088 0.04584 0.35301 0.03455 0.34861 C 0.02396 0.33912 0.01285 0.3287 0.00382 0.31667 C -0.01875 0.28657 -0.03472 0.24861 -0.05399 0.21528 C -0.06319 0.19931 -0.07257 0.18495 -0.07899 0.16667 C -0.08107 0.16019 -0.08212 0.15394 -0.08368 0.14722 C -0.08455 0.14398 -0.08663 0.13727 -0.08663 0.13727 C -0.08802 0.12523 -0.08958 0.11296 -0.09236 0.10139 C -0.09166 0.08472 -0.08923 0.05949 -0.08177 0.04491 C -0.08055 0.03819 -0.07257 0.02801 -0.06736 0.02685 C -0.06319 0.02593 -0.05903 0.02616 -0.05486 0.02569 C -0.04271 0.0213 -0.06146 0.02778 -0.0309 0.02315 C -0.02916 0.02292 -0.02778 0.02106 -0.02604 0.0206 C -0.02257 0.01968 -0.01892 0.01968 -0.01545 0.01921 C -0.0092 0.01713 -0.00295 0.01644 0.00278 0.01273 C 0.00764 0.00324 0.02691 0.00278 0.03542 -0.00162 C 0.04097 -0.00856 0.04479 -0.01319 0.05278 -0.01528 C 0.05868 -0.02106 0.05851 -0.01759 0.05851 -0.02176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Tribe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Navajo Indian families are matriarehal meaning that a woman, usually the grandma is in charge of the house.</a:t>
            </a:r>
          </a:p>
          <a:p>
            <a:r>
              <a:rPr lang="en-US" dirty="0" smtClean="0"/>
              <a:t> The typical traditional house is called a Hogan.</a:t>
            </a:r>
          </a:p>
          <a:p>
            <a:r>
              <a:rPr lang="en-US" dirty="0" smtClean="0"/>
              <a:t>Many families live outdoors during the summers since the Navajo homeland is mostly desert.</a:t>
            </a:r>
            <a:endParaRPr lang="en-US" dirty="0"/>
          </a:p>
        </p:txBody>
      </p:sp>
      <p:pic>
        <p:nvPicPr>
          <p:cNvPr id="6" name="~PP3889.WAV">
            <a:hlinkClick r:id="" action="ppaction://media"/>
          </p:cNvPr>
          <p:cNvPicPr>
            <a:picLocks noRot="1" noChangeAspect="1"/>
          </p:cNvPicPr>
          <p:nvPr>
            <a:wavAudioFile r:embed="rId2" name="~PP388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13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00452 0.00116 -0.00712 0.00324 -0.01146 0.00509 C -0.01875 0.00833 -0.02222 0.00833 -0.02882 0.01157 C -0.03455 0.01435 -0.0309 0.01366 -0.03646 0.01782 C -0.04045 0.02083 -0.0467 0.02106 -0.05087 0.02176 C -0.0566 0.02569 -0.06181 0.03102 -0.06632 0.03704 C -0.06962 0.04143 -0.07205 0.04653 -0.07587 0.05 C -0.08125 0.06157 -0.07587 0.05139 -0.08351 0.06157 C -0.08906 0.06898 -0.09219 0.07986 -0.09809 0.08704 C -0.09983 0.09745 -0.10347 0.11018 -0.10764 0.11921 C -0.10851 0.1287 -0.11042 0.13796 -0.11146 0.14745 C -0.11111 0.16759 -0.11111 0.1875 -0.11059 0.20764 C -0.11024 0.21852 -0.10365 0.23102 -0.10087 0.24097 C -0.09271 0.27153 -0.08507 0.30509 -0.05851 0.31273 C -0.03663 0.32731 -0.03368 0.32454 -0.00382 0.32546 C 0.05989 0.32384 0.02691 0.32639 0.05677 0.31782 C 0.06649 0.30833 0.07535 0.29791 0.08559 0.28958 C 0.0908 0.28541 0.09323 0.27893 0.09913 0.27685 C 0.10364 0.26875 0.11285 0.26134 0.11927 0.25509 C 0.13351 0.22662 0.15104 0.20254 0.16927 0.17824 C 0.17535 0.17014 0.18055 0.16065 0.18663 0.15254 C 0.18802 0.15069 0.18837 0.14815 0.18941 0.14606 C 0.19479 0.13588 0.2 0.12523 0.20677 0.11666 C 0.20833 0.11088 0.21024 0.1081 0.21354 0.1037 C 0.2158 0.09398 0.22309 0.08588 0.22691 0.07685 C 0.22847 0.06921 0.22934 0.06157 0.23281 0.05509 C 0.23437 0.04606 0.23854 0.03842 0.24045 0.0294 C 0.24201 0.02199 0.24271 0.01643 0.24618 0.01018 C 0.24757 0.0037 0.2493 -0.00162 0.25104 -0.00787 C 0.25069 -0.01435 0.25173 -0.02107 0.25 -0.02709 C 0.24913 -0.03009 0.23611 -0.03959 0.23281 -0.04121 C 0.22691 -0.04861 0.2184 -0.05209 0.21059 -0.05509 C 0.20694 -0.06042 0.19601 -0.06389 0.19045 -0.06667 C 0.18542 -0.06921 0.18021 -0.07037 0.175 -0.07176 C 0.16059 -0.07593 0.14635 -0.08241 0.13177 -0.08588 C 0.12101 -0.09121 0.10868 -0.09514 0.09722 -0.09746 C 0.08472 -0.10347 0.06927 -0.10741 0.0559 -0.10903 C 0.03889 -0.10857 0.02187 -0.10857 0.00486 -0.10787 C -0.00521 -0.10741 -0.01493 -0.09838 -0.025 -0.0963 C -0.0309 -0.09074 -0.03889 -0.08681 -0.04601 -0.08472 C -0.05295 -0.07871 -0.04445 -0.08519 -0.05955 -0.08079 C -0.06267 -0.07986 -0.06528 -0.07709 -0.06823 -0.0757 C -0.07448 -0.06435 -0.06684 -0.07685 -0.07587 -0.06667 C -0.0809 -0.06088 -0.08577 -0.05116 -0.09132 -0.0463 C -0.09827 -0.03357 -0.08958 -0.04792 -0.09809 -0.03843 C -0.10903 -0.02616 -0.10261 -0.03171 -0.11059 -0.01921 C -0.11267 -0.01597 -0.11719 -0.01042 -0.11719 -0.01042 C -0.11979 -0.00023 -0.11597 -0.0125 -0.12101 -0.00394 C -0.12257 -0.00116 -0.12344 0.00231 -0.125 0.00509 C -0.12535 0.00671 -0.12517 0.00856 -0.12587 0.01018 C -0.12743 0.01435 -0.13038 0.01736 -0.1316 0.02176 C -0.13472 0.03217 -0.13924 0.04213 -0.14219 0.05254 C -0.14653 0.06782 -0.14931 0.08403 -0.15469 0.09861 C -0.15608 0.1118 -0.15712 0.12708 -0.16059 0.13958 C -0.16024 0.15254 -0.16181 0.19282 -0.15764 0.21157 C -0.15642 0.22847 -0.15417 0.24421 -0.14601 0.25764 C -0.14323 0.2706 -0.13455 0.28495 -0.12778 0.29491 C -0.12674 0.2993 -0.12587 0.30254 -0.12396 0.30625 C -0.12274 0.31366 -0.12222 0.31991 -0.11719 0.3243 C -0.11597 0.32963 -0.11441 0.33032 -0.11059 0.33194 C -0.10729 0.33819 -0.1007 0.34051 -0.09514 0.34213 C -0.08386 0.35278 -0.07136 0.35046 -0.05764 0.35116 C -0.04792 0.35254 -0.03924 0.35602 -0.02969 0.35764 C 0.01163 0.35648 0.00555 0.35903 0.02795 0.3537 C 0.03455 0.35023 0.04132 0.34977 0.04809 0.34745 C 0.06215 0.34282 0.07621 0.33773 0.09045 0.33333 C 0.09514 0.33009 0.10035 0.32824 0.10486 0.3243 C 0.10903 0.3206 0.11146 0.31597 0.11649 0.31412 C 0.12292 0.30092 0.13455 0.29375 0.14427 0.28588 C 0.14826 0.28264 0.1559 0.27546 0.1559 0.27546 C 0.16007 0.26736 0.16597 0.26666 0.17222 0.26273 C 0.17934 0.25833 0.18542 0.25208 0.19236 0.24745 C 0.19653 0.24166 0.20121 0.23842 0.20486 0.23194 C 0.20816 0.22592 0.20868 0.21921 0.2125 0.21412 C 0.21545 0.20278 0.21719 0.18796 0.225 0.18079 C 0.22917 0.16898 0.23125 0.15625 0.23663 0.14491 C 0.23819 0.12847 0.24462 0.11157 0.24913 0.09606 C 0.25035 0.08333 0.2526 0.05393 0.26163 0.04606 C 0.26562 0.03796 0.26719 0.03102 0.26927 0.02176 C 0.27083 -0.00347 0.27222 -0.05394 0.27222 -0.05394 C 0.27118 -0.0625 0.27205 -0.06181 0.26927 -0.06806 C 0.26198 -0.08472 0.24305 -0.08334 0.2309 -0.08843 C 0.21684 -0.08496 0.21476 -0.08102 0.2059 -0.06921 C 0.20173 -0.06366 0.19618 -0.05 0.19618 -0.05 C 0.19479 -0.04375 0.19028 -0.04167 0.1875 -0.03588 C 0.18507 -0.03102 0.18455 -0.02384 0.1809 -0.0206 C 0.17621 -0.01667 0.17864 -0.01921 0.17413 -0.01158 C 0.17222 -0.00486 0.16753 -0.00093 0.16441 0.00509 C 0.15642 0.02014 0.17257 -0.00417 0.15781 0.01921 C 0.15417 0.025 0.15 0.03032 0.14618 0.03588 C 0.14288 0.04074 0.14132 0.04166 0.13663 0.04606 C 0.13472 0.04791 0.1309 0.05116 0.1309 0.05116 C 0.12847 0.05625 0.12361 0.06111 0.11927 0.06273 C 0.11649 0.06666 0.11406 0.06991 0.11059 0.07291 C 0.10885 0.07616 0.10642 0.0787 0.10486 0.08194 C 0.10434 0.0831 0.10451 0.08472 0.10399 0.08588 C 0.1033 0.08727 0.10191 0.08819 0.10104 0.08958 C 0.09687 0.09629 0.09548 0.10185 0.09045 0.10625 C 0.08489 0.12176 0.06562 0.13819 0.05295 0.14213 C 0.04774 0.14954 0.04167 0.1456 0.03368 0.14491 C 0.02726 0.14166 0.01927 0.14051 0.0125 0.13842 C 0.00243 0.13171 -0.00955 0.13194 -0.02014 0.12685 C -0.01632 0.1169 -0.01441 0.10625 -0.01059 0.09606 C -0.01024 0.09398 -0.01094 0.09074 -0.00955 0.08958 C -0.00816 0.08842 -0.00365 0.0919 -0.00191 0.09213 C 0.00555 0.09282 0.01285 0.09305 0.02031 0.09352 C 0.02951 0.09815 0.01597 0.0919 0.04045 0.09606 C 0.04253 0.09653 0.04618 0.10023 0.04722 0.10254 C 0.05364 0.11597 0.05538 0.12291 0.06354 0.13588 C 0.06528 0.14305 0.07083 0.14977 0.07413 0.15625 C 0.07587 0.16666 0.07361 0.15671 0.07899 0.16921 C 0.08385 0.18055 0.08715 0.19259 0.09236 0.2037 C 0.09566 0.21967 0.09375 0.21342 0.09722 0.22291 C 0.09757 0.22477 0.09809 0.22639 0.09809 0.22824 C 0.09809 0.25509 0.09739 0.25092 0.07795 0.25254 C 0.07048 0.2544 0.06528 0.25833 0.05868 0.26273 C 0.05382 0.26597 0.04844 0.26759 0.0434 0.27037 C 0.03993 0.26991 0.03628 0.27037 0.03281 0.26921 C 0.02986 0.26829 0.02239 0.26227 0.01927 0.26018 C 0.01493 0.25717 0.01024 0.25532 0.0059 0.25254 C -0.00156 0.24745 -0.00816 0.24166 -0.01632 0.23842 C -0.03142 0.22291 -0.04514 0.20787 -0.05382 0.18449 C -0.05521 0.17639 -0.05799 0.16944 -0.05955 0.16157 C -0.05816 0.1331 -0.05556 0.10602 -0.05087 0.07824 C -0.05052 0.07384 -0.05035 0.06967 -0.05 0.06528 C -0.04809 0.04352 -0.03958 0.04629 -0.02587 0.04352 C -0.01979 0.04051 -0.02622 0.04329 -0.01528 0.04097 C -0.00174 0.03796 0.01146 0.0331 0.025 0.03079 C 0.03108 0.02801 0.03715 0.02685 0.0434 0.02546 C 0.04774 0.02361 0.05226 0.02268 0.05677 0.02176 C 0.06632 0.02222 0.07604 0.02222 0.08559 0.02291 C 0.09132 0.02338 0.09722 0.02454 0.10295 0.02546 C 0.1059 0.02592 0.11163 0.02685 0.11163 0.02685 C 0.11389 0.02801 0.11632 0.02824 0.1184 0.0294 C 0.11944 0.02986 0.12014 0.03125 0.12118 0.03194 C 0.12205 0.03264 0.12309 0.03287 0.12413 0.03333 C 0.13316 0.04537 0.11979 0.02847 0.1309 0.03958 C 0.13594 0.04467 0.13802 0.05301 0.1434 0.05764 C 0.14531 0.0662 0.14271 0.05625 0.14722 0.06666 C 0.1493 0.07153 0.15017 0.07801 0.15104 0.08333 C 0.15035 0.10278 0.15208 0.11967 0.14427 0.13588 C 0.14097 0.14977 0.13663 0.16389 0.13177 0.17685 C 0.12917 0.19236 0.12205 0.20949 0.11354 0.22037 C 0.10955 0.23541 0.10208 0.23472 0.09149 0.23588 C 0.0875 0.23842 0.08246 0.24166 0.07899 0.24491 C 0.07101 0.25231 0.07951 0.24838 0.06927 0.2537 C 0.06545 0.25555 0.05781 0.25879 0.05781 0.25879 C 0.05399 0.26435 0.05798 0.25949 0.05 0.26412 C 0.04375 0.26782 0.03906 0.27685 0.03281 0.2794 C 0.02812 0.28565 0.02239 0.29213 0.01649 0.29606 C 0.01423 0.3 0.01146 0.30579 0.00868 0.30879 C -0.00087 0.31944 0.01198 0.29861 -0.00087 0.31921 C -0.00729 0.3294 -0.01337 0.34051 -0.0191 0.35116 C -0.02465 0.36134 -0.01962 0.34815 -0.025 0.36018 C -0.02674 0.36412 -0.02743 0.36829 -0.02969 0.37176 C -0.0375 0.38403 -0.04514 0.39653 -0.05191 0.41018 C -0.05434 0.42153 -0.05261 0.41643 -0.0566 0.42546 C -0.05799 0.43264 -0.06129 0.43889 -0.0625 0.44606 C -0.06406 0.45509 -0.06476 0.46389 -0.06632 0.47291 C -0.0658 0.49213 -0.07222 0.54954 -0.04809 0.56157 C -0.04288 0.56805 -0.03785 0.57338 -0.03073 0.57546 C -0.0257 0.58009 -0.02014 0.58194 -0.01441 0.58449 C 0.06406 0.5831 0.02604 0.59213 0.05295 0.5794 C 0.05608 0.57291 0.0625 0.56852 0.06736 0.56412 C 0.07569 0.55694 0.08368 0.54791 0.09149 0.53958 C 0.0934 0.5375 0.09444 0.53426 0.09618 0.53194 C 0.09878 0.5287 0.10833 0.51944 0.11163 0.51412 C 0.11858 0.50278 0.12292 0.48958 0.1309 0.4794 C 0.13194 0.47315 0.13472 0.46991 0.13663 0.46412 C 0.14045 0.45231 0.14219 0.44051 0.14722 0.4294 C 0.14826 0.40949 0.15173 0.38866 0.14618 0.36921 C 0.14427 0.35254 0.14149 0.32477 0.13472 0.31157 C 0.13229 0.29907 0.12552 0.28796 0.11927 0.27824 C 0.11493 0.27129 0.11406 0.26574 0.10781 0.26157 C 0.10486 0.25555 0.10139 0.25416 0.09722 0.25 C 0.09305 0.2456 0.09045 0.24166 0.08559 0.23842 C 0.07917 0.2294 0.07014 0.225 0.06441 0.21528 C 0.06233 0.20671 0.05642 0.19884 0.05295 0.19097 C 0.0467 0.17685 0.04253 0.16088 0.0375 0.14606 C 0.03316 0.13356 0.02778 0.12083 0.025 0.10764 C 0.02413 0.08704 0.02014 0.06852 0.01649 0.04861 C 0.01562 0.04352 0.01337 0.02893 0.01163 0.02546 C 0.01094 0.02407 0.00955 0.02315 0.00868 0.02176 C 0.00798 0.0206 0.00746 0.01921 0.00677 0.01782 C 0.00521 0.01111 0.00451 0.00393 4.72222E-6 4.44444E-6 Z " pathEditMode="relative" ptsTypes="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2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Navajos 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Sheep became an important source of food. The Navajo were mainly farmers and ranchers. They also hunted some fish, ducks and other water birds.</a:t>
            </a:r>
            <a:endParaRPr lang="en-US" dirty="0"/>
          </a:p>
        </p:txBody>
      </p:sp>
      <p:pic>
        <p:nvPicPr>
          <p:cNvPr id="1027" name="Picture 3" descr="C:\Documents and Settings\jacob.kelley\Local Settings\Temporary Internet Files\Content.IE5\Y2M7TKYZ\MM90035673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86200"/>
            <a:ext cx="2438400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jacob.kelley\Local Settings\Temporary Internet Files\Content.IE5\21T1Y0Z8\MC9000840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1824971" cy="1633396"/>
          </a:xfrm>
          <a:prstGeom prst="rect">
            <a:avLst/>
          </a:prstGeom>
          <a:noFill/>
        </p:spPr>
      </p:pic>
      <p:pic>
        <p:nvPicPr>
          <p:cNvPr id="1029" name="Picture 5" descr="C:\Documents and Settings\jacob.kelley\Local Settings\Temporary Internet Files\Content.IE5\21T1Y0Z8\MC9000840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4800"/>
            <a:ext cx="1981200" cy="1773226"/>
          </a:xfrm>
          <a:prstGeom prst="rect">
            <a:avLst/>
          </a:prstGeom>
          <a:noFill/>
        </p:spPr>
      </p:pic>
      <p:pic>
        <p:nvPicPr>
          <p:cNvPr id="9" name="~PP881.WAV">
            <a:hlinkClick r:id="" action="ppaction://media"/>
          </p:cNvPr>
          <p:cNvPicPr>
            <a:picLocks noRot="1" noChangeAspect="1"/>
          </p:cNvPicPr>
          <p:nvPr>
            <a:wavAudioFile r:embed="rId2" name="~PP881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0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Navajo Indians lived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They lived in dry places with very little rain. The Navajo Indians are natives of the four corner region. The Navajo are still living in their traditional territory today.</a:t>
            </a:r>
            <a:endParaRPr lang="en-US" dirty="0"/>
          </a:p>
        </p:txBody>
      </p:sp>
      <p:pic>
        <p:nvPicPr>
          <p:cNvPr id="4" name="Picture 3" descr="imagesCA0V7N1Zja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505200"/>
            <a:ext cx="3048000" cy="2928210"/>
          </a:xfrm>
          <a:prstGeom prst="rect">
            <a:avLst/>
          </a:prstGeom>
        </p:spPr>
      </p:pic>
      <p:pic>
        <p:nvPicPr>
          <p:cNvPr id="7" name="~PP3732.WAV">
            <a:hlinkClick r:id="" action="ppaction://media"/>
          </p:cNvPr>
          <p:cNvPicPr>
            <a:picLocks noRot="1" noChangeAspect="1"/>
          </p:cNvPicPr>
          <p:nvPr>
            <a:wavAudioFile r:embed="rId2" name="~PP3732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72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Navajo Indians 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black hat became very popular for Navajo men. Both men and women wore silver and turquoise jewelry. Women favored colorful blouses, wile men wore jeans boots and colorful shirts.</a:t>
            </a:r>
            <a:endParaRPr lang="en-US" dirty="0"/>
          </a:p>
        </p:txBody>
      </p:sp>
      <p:pic>
        <p:nvPicPr>
          <p:cNvPr id="4" name="Picture 3" descr="imagesCAW762ENja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352800"/>
            <a:ext cx="4267200" cy="2708613"/>
          </a:xfrm>
          <a:prstGeom prst="rect">
            <a:avLst/>
          </a:prstGeom>
        </p:spPr>
      </p:pic>
      <p:pic>
        <p:nvPicPr>
          <p:cNvPr id="6" name="~PP972.WAV">
            <a:hlinkClick r:id="" action="ppaction://media"/>
          </p:cNvPr>
          <p:cNvPicPr>
            <a:picLocks noRot="1" noChangeAspect="1"/>
          </p:cNvPicPr>
          <p:nvPr>
            <a:wavAudioFile r:embed="rId2" name="~PP972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56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	A leader named Haashkeneinii helped a group escape from a march that killed a lot of Navajo Indians. Some other Navajo leaders are hoskaninni, and baililii. There were many more Navajo Indian leaders, but I don’t want to name all of them.</a:t>
            </a:r>
            <a:endParaRPr lang="en-US" dirty="0"/>
          </a:p>
        </p:txBody>
      </p:sp>
      <p:pic>
        <p:nvPicPr>
          <p:cNvPr id="4" name="Picture 3" descr="imagesCA4R8PT5ja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733800"/>
            <a:ext cx="2286000" cy="2209800"/>
          </a:xfrm>
          <a:prstGeom prst="rect">
            <a:avLst/>
          </a:prstGeom>
        </p:spPr>
      </p:pic>
      <p:pic>
        <p:nvPicPr>
          <p:cNvPr id="6" name="~PP1565.WAV">
            <a:hlinkClick r:id="" action="ppaction://media"/>
          </p:cNvPr>
          <p:cNvPicPr>
            <a:picLocks noRot="1" noChangeAspect="1"/>
          </p:cNvPicPr>
          <p:nvPr>
            <a:wavAudioFile r:embed="rId2" name="~PP1565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90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66667E-6 C 0.01614 -0.01968 -0.00174 -0.06251 0.00486 -0.09098 C 0.00555 -0.10904 0.00521 -0.14607 0.01458 -0.16251 C 0.01719 -0.17454 0.02118 -0.18612 0.025 -0.19746 C 0.02587 -0.20001 0.02656 -0.20255 0.02708 -0.2051 C 0.02743 -0.20649 0.02743 -0.20834 0.02795 -0.21019 C 0.02969 -0.21552 0.03298 -0.22038 0.03472 -0.2257 C 0.03837 -0.23635 0.04028 -0.24792 0.04531 -0.25742 C 0.04705 -0.26691 0.04982 -0.27454 0.05208 -0.28334 C 0.05364 -0.29561 0.05521 -0.31089 0.06059 -0.32177 C 0.06215 -0.33566 0.06458 -0.34978 0.06649 -0.3639 C 0.06701 -0.37593 0.06753 -0.38218 0.06927 -0.39237 C 0.06875 -0.4301 0.07205 -0.44422 0.06163 -0.47154 C 0.05764 -0.48218 0.05746 -0.48843 0.04809 -0.49098 C 0.04201 -0.49422 0.03628 -0.49584 0.02986 -0.49746 C 0.01528 -0.50464 -0.00851 -0.51019 -0.02396 -0.51019 C -0.13993 -0.51066 -0.25608 -0.51112 -0.37205 -0.51135 C -0.38247 -0.51228 -0.38403 -0.51228 -0.39219 -0.51644 C -0.39514 -0.52246 -0.40052 -0.52987 -0.40573 -0.53218 C -0.41007 -0.53774 -0.41389 -0.54445 -0.41719 -0.55117 C -0.41545 -0.5588 -0.4217 -0.56575 -0.425 -0.57154 C -0.42639 -0.57408 -0.42882 -0.57917 -0.42882 -0.57917 C -0.4309 -0.58843 -0.4283 -0.6014 -0.425 -0.61019 C -0.42396 -0.61297 -0.42188 -0.61482 -0.42101 -0.61806 C -0.41771 -0.62894 -0.41389 -0.64306 -0.40851 -0.65255 C -0.40712 -0.6588 -0.40417 -0.66181 -0.40087 -0.66644 C -0.39705 -0.67246 -0.39497 -0.6801 -0.39132 -0.68589 C -0.38889 -0.68936 -0.38542 -0.69191 -0.38351 -0.69607 C -0.37882 -0.70579 -0.37049 -0.72547 -0.36441 -0.73218 C -0.35747 -0.73982 -0.35 -0.74098 -0.34219 -0.74492 C -0.33542 -0.74816 -0.32917 -0.75302 -0.32205 -0.7551 C -0.30434 -0.76667 -0.28212 -0.77084 -0.2625 -0.77663 C -0.25347 -0.77501 -0.24827 -0.76899 -0.24132 -0.76135 C -0.23386 -0.75348 -0.23958 -0.75626 -0.23351 -0.75371 C -0.22934 -0.75047 -0.22431 -0.74561 -0.22101 -0.74098 C -0.21927 -0.73843 -0.21823 -0.73473 -0.21632 -0.73218 C -0.21528 -0.73079 -0.21441 -0.72964 -0.21337 -0.72802 C -0.21233 -0.72362 -0.21059 -0.72246 -0.20955 -0.71783 C -0.21007 -0.69075 -0.2092 -0.66343 -0.21528 -0.63728 C -0.21771 -0.61691 -0.22153 -0.59515 -0.22691 -0.5757 C -0.22847 -0.56204 -0.23247 -0.54885 -0.23542 -0.53589 C -0.23733 -0.52755 -0.23837 -0.52084 -0.24219 -0.5139 C -0.24549 -0.50117 -0.2434 -0.50603 -0.24705 -0.49862 C -0.24827 -0.49329 -0.24948 -0.48982 -0.25191 -0.48473 C -0.25295 -0.47709 -0.25556 -0.46992 -0.25764 -0.46274 C -0.25833 -0.45417 -0.25938 -0.44584 -0.26042 -0.43728 C -0.25972 -0.42061 -0.25955 -0.40394 -0.25851 -0.38728 C -0.25816 -0.38172 -0.25608 -0.37894 -0.25469 -0.37408 C -0.24948 -0.35811 -0.2434 -0.33704 -0.22969 -0.33056 C -0.22708 -0.32547 -0.22518 -0.32617 -0.22101 -0.32431 C -0.21372 -0.32038 -0.2066 -0.31598 -0.19896 -0.31413 C -0.17257 -0.31482 -0.14219 -0.31274 -0.11632 -0.32547 C -0.11198 -0.33404 -0.10139 -0.34098 -0.09514 -0.34723 C -0.0908 -0.35163 -0.08768 -0.35672 -0.08264 -0.35996 C -0.07708 -0.3676 -0.0724 -0.37015 -0.06632 -0.37663 C -0.05538 -0.38913 -0.04323 -0.40001 -0.0316 -0.41158 C -0.02083 -0.422 -0.01233 -0.43658 -0.00191 -0.44746 C 0.00035 -0.45348 0.0033 -0.45811 0.00677 -0.46274 C 0.00955 -0.472 0.01476 -0.47825 0.01927 -0.48589 C 0.02292 -0.49191 0.02552 -0.49931 0.02899 -0.5051 C 0.0309 -0.50811 0.03368 -0.51066 0.03559 -0.5139 C 0.04548 -0.53079 0.05208 -0.55209 0.05486 -0.57316 C 0.05642 -0.59677 0.05781 -0.61204 0.04427 -0.62825 C 0.04062 -0.63242 0.0368 -0.63635 0.03281 -0.63982 C 0.02969 -0.64237 0.02309 -0.64607 0.02309 -0.64607 C 0.01892 -0.65163 0.01337 -0.65417 0.00781 -0.65765 C -0.01198 -0.66945 -0.03229 -0.67917 -0.05382 -0.68334 C -0.06111 -0.68218 -0.06372 -0.68311 -0.0691 -0.67825 C -0.0724 -0.67154 -0.07813 -0.66899 -0.08264 -0.6639 C -0.0908 -0.65464 -0.09913 -0.64654 -0.10764 -0.63843 C -0.11129 -0.63496 -0.11406 -0.63079 -0.11823 -0.62825 C -0.12205 -0.62269 -0.1342 -0.6088 -0.14028 -0.60626 C -0.14479 -0.60024 -0.14965 -0.59445 -0.15573 -0.59214 C -0.15903 -0.58867 -0.1632 -0.58589 -0.16632 -0.58195 C -0.17309 -0.57408 -0.16823 -0.57686 -0.17396 -0.57408 C -0.17587 -0.57154 -0.17743 -0.56829 -0.17969 -0.56644 C -0.18212 -0.56459 -0.1875 -0.56135 -0.1875 -0.56135 C -0.19097 -0.5551 -0.20278 -0.54445 -0.20764 -0.53982 C -0.21476 -0.53265 -0.22309 -0.52061 -0.2316 -0.51644 C -0.2349 -0.50973 -0.24288 -0.5051 -0.24896 -0.50371 C -0.25226 -0.50209 -0.25521 -0.50024 -0.25851 -0.49862 C -0.26042 -0.49792 -0.26441 -0.49607 -0.26441 -0.49607 C -0.28594 -0.49792 -0.30573 -0.50626 -0.32691 -0.51019 C -0.33264 -0.51297 -0.3382 -0.51667 -0.3441 -0.51899 C -0.35677 -0.53218 -0.36997 -0.54283 -0.38351 -0.55371 C -0.3882 -0.55765 -0.3908 -0.5588 -0.39601 -0.56019 C -0.39896 -0.56066 -0.40469 -0.56274 -0.40469 -0.56274 C -0.40747 -0.56644 -0.41007 -0.56575 -0.41337 -0.56899 C -0.41476 -0.57061 -0.41545 -0.57316 -0.41719 -0.57408 C -0.42344 -0.57755 -0.43073 -0.57593 -0.4375 -0.57663 C -0.43542 -0.5845 -0.4342 -0.5926 -0.42969 -0.59862 C -0.42778 -0.60973 -0.43038 -0.59723 -0.42396 -0.6139 C -0.4184 -0.62825 -0.41806 -0.63843 -0.41042 -0.65255 C -0.40781 -0.6639 -0.39931 -0.6882 -0.39028 -0.69353 C -0.38333 -0.69746 -0.37656 -0.69862 -0.3691 -0.70001 C -0.36024 -0.70417 -0.34948 -0.70464 -0.34028 -0.70765 C -0.32552 -0.71228 -0.31146 -0.71853 -0.29705 -0.72408 C -0.29601 -0.72501 -0.29514 -0.72617 -0.2941 -0.72663 C -0.29254 -0.72755 -0.2908 -0.72709 -0.28941 -0.72802 C -0.2882 -0.72917 -0.28768 -0.73126 -0.28646 -0.73218 C -0.27847 -0.73797 -0.26893 -0.74144 -0.26042 -0.74607 C -0.2533 -0.75001 -0.24601 -0.75417 -0.23837 -0.75626 C -0.23542 -0.75603 -0.23247 -0.75626 -0.22969 -0.7551 C -0.22535 -0.75325 -0.22379 -0.74561 -0.22101 -0.74098 C -0.21493 -0.7301 -0.21389 -0.71598 -0.20851 -0.7051 C -0.20677 -0.68936 -0.20747 -0.67246 -0.20382 -0.65765 C -0.20191 -0.61274 -0.19965 -0.56737 -0.20573 -0.52316 C -0.20538 -0.48982 -0.21042 -0.43635 -0.19705 -0.4014 C -0.19427 -0.39422 -0.19445 -0.38542 -0.19028 -0.37917 C -0.18681 -0.36783 -0.18247 -0.35927 -0.17396 -0.35487 C -0.16372 -0.35556 -0.15347 -0.35556 -0.14323 -0.35626 C -0.12136 -0.35857 -0.09948 -0.36644 -0.07778 -0.37038 C -0.07205 -0.37292 -0.06632 -0.37339 -0.06042 -0.37547 C -0.05365 -0.38056 -0.05087 -0.38242 -0.0441 -0.38566 C -0.03681 -0.39584 -0.04045 -0.39376 -0.03455 -0.39584 C -0.01458 -0.41783 0.00434 -0.44005 0.01736 -0.47061 C 0.02378 -0.48589 0.02691 -0.50973 0.03472 -0.52316 C 0.03559 -0.52732 0.03663 -0.53172 0.0375 -0.53589 C 0.03819 -0.53867 0.03958 -0.54492 0.03958 -0.54492 C 0.03993 -0.55348 0.03993 -0.56204 0.04045 -0.57061 C 0.0408 -0.5764 0.0434 -0.58704 0.0434 -0.58704 C 0.04305 -0.59353 0.04392 -0.60024 0.04236 -0.60626 C 0.04028 -0.61459 0.02309 -0.61274 0.02309 -0.61274 C 0.01267 -0.61644 0.00226 -0.61783 -0.00851 -0.61899 C -0.01806 -0.62292 -0.02761 -0.62547 -0.0375 -0.62663 C -0.05313 -0.63242 -0.07465 -0.6264 -0.09132 -0.62316 C -0.10243 -0.61806 -0.11424 -0.6176 -0.12587 -0.61552 C -0.13212 -0.61042 -0.14011 -0.60649 -0.14705 -0.60371 C -0.15139 -0.60024 -0.15521 -0.59607 -0.15955 -0.59214 C -0.16597 -0.57917 -0.1559 -0.59839 -0.16528 -0.58589 C -0.16997 -0.57941 -0.17292 -0.57154 -0.17882 -0.56644 C -0.18299 -0.5588 -0.18802 -0.5551 -0.1941 -0.55001 C -0.19913 -0.54584 -0.20278 -0.53913 -0.20764 -0.53473 C -0.2217 -0.52154 -0.23663 -0.50811 -0.25 -0.49353 C -0.2533 -0.48982 -0.25764 -0.48496 -0.26146 -0.48218 C -0.26858 -0.47732 -0.27708 -0.47454 -0.28455 -0.47061 C -0.29583 -0.47154 -0.30712 -0.47084 -0.31823 -0.47316 C -0.3283 -0.47501 -0.33594 -0.48218 -0.34514 -0.48728 C -0.37274 -0.50209 -0.40018 -0.51783 -0.42882 -0.52917 C -0.45625 -0.54029 -0.49254 -0.54885 -0.51441 -0.57663 C -0.51962 -0.59098 -0.50955 -0.60718 -0.5066 -0.62154 C -0.5059 -0.62825 -0.50747 -0.63566 -0.50469 -0.64098 C -0.50226 -0.64538 -0.50087 -0.6514 -0.49792 -0.6551 C -0.48143 -0.67617 -0.45417 -0.68427 -0.43351 -0.69492 C -0.42431 -0.69954 -0.4158 -0.70672 -0.4066 -0.71135 C -0.39011 -0.72038 -0.37413 -0.73079 -0.35764 -0.73982 C -0.35052 -0.74353 -0.34306 -0.74607 -0.33646 -0.7514 C -0.31563 -0.7676 -0.34375 -0.74839 -0.32778 -0.7588 C -0.31945 -0.75232 -0.31736 -0.74607 -0.31042 -0.73728 C -0.30573 -0.72362 -0.30903 -0.73172 -0.29896 -0.71529 C -0.29462 -0.7088 -0.29236 -0.69839 -0.29028 -0.68982 C -0.28646 -0.65047 -0.28785 -0.61042 -0.28073 -0.57154 C -0.27743 -0.55371 -0.27031 -0.53843 -0.26528 -0.52154 C -0.26059 -0.50626 -0.25486 -0.48589 -0.24601 -0.47408 C -0.2349 -0.43774 -0.20521 -0.42431 -0.18073 -0.40904 C -0.17708 -0.40672 -0.17379 -0.40348 -0.17014 -0.4014 C -0.16667 -0.39954 -0.1632 -0.39839 -0.15955 -0.39746 C -0.15261 -0.39515 -0.13837 -0.39237 -0.13837 -0.39237 C -0.12552 -0.39399 -0.11268 -0.39492 -0.1 -0.39746 C -0.06771 -0.40348 -0.04601 -0.45163 -0.03073 -0.48473 C -0.02031 -0.50718 -0.01215 -0.53218 -0.00469 -0.55626 C -0.00191 -0.56552 0.00295 -0.5845 0.00295 -0.5845 C 0.0033 -0.5882 0.00399 -0.59121 0.00399 -0.59468 C 0.00347 -0.62547 0.00173 -0.63751 -0.00955 -0.66135 C -0.01059 -0.66367 -0.01077 -0.66691 -0.0125 -0.66806 C -0.02083 -0.67362 -0.02813 -0.67848 -0.0375 -0.68079 C -0.04479 -0.67964 -0.05226 -0.67917 -0.05955 -0.67825 C -0.0724 -0.67617 -0.08368 -0.66598 -0.09514 -0.6588 C -0.12969 -0.63797 -0.15521 -0.60464 -0.1816 -0.56899 C -0.1908 -0.55695 -0.20191 -0.54445 -0.20955 -0.53079 C -0.22483 -0.50279 -0.2408 -0.47061 -0.26042 -0.44746 C -0.26875 -0.43751 -0.27917 -0.42501 -0.28837 -0.41667 C -0.29983 -0.40603 -0.29393 -0.41436 -0.30382 -0.40394 C -0.31181 -0.39515 -0.3191 -0.38658 -0.32778 -0.37917 C -0.33542 -0.38218 -0.33698 -0.39769 -0.34028 -0.40649 C -0.3434 -0.41482 -0.34809 -0.422 -0.35087 -0.43079 C -0.36597 -0.47825 -0.38472 -0.5264 -0.39514 -0.5757 C -0.39636 -0.597 -0.40035 -0.61806 -0.40191 -0.63982 C -0.40122 -0.65417 -0.40122 -0.66899 -0.4 -0.68334 C -0.39566 -0.73218 -0.36042 -0.74816 -0.32969 -0.75255 C -0.32518 -0.75163 -0.30677 -0.75024 -0.3 -0.74746 C -0.28455 -0.74098 -0.27413 -0.73033 -0.2625 -0.71644 C -0.25504 -0.70765 -0.25313 -0.71066 -0.24514 -0.69862 C -0.21771 -0.65788 -0.2059 -0.61019 -0.20191 -0.55626 C -0.20156 -0.52478 -0.20139 -0.49329 -0.20087 -0.46135 C -0.2007 -0.45163 -0.20156 -0.45371 -0.19705 -0.45001 C -0.19028 -0.43589 -0.17604 -0.4301 -0.16441 -0.42686 C -0.15764 -0.42732 -0.1507 -0.4264 -0.1441 -0.42825 C -0.14149 -0.42894 -0.13976 -0.43265 -0.1375 -0.43473 C -0.13038 -0.44029 -0.12518 -0.44584 -0.1191 -0.45371 C -0.10399 -0.50302 -0.09167 -0.53867 -0.0875 -0.59353 C -0.08924 -0.63288 -0.09323 -0.7007 -0.12882 -0.71644 C -0.13594 -0.71992 -0.14254 -0.72061 -0.15 -0.72154 C -0.18854 -0.71899 -0.22309 -0.70765 -0.24514 -0.66135 C -0.25799 -0.5926 -0.23368 -0.53056 -0.21146 -0.47061 C -0.20677 -0.45788 -0.20174 -0.44792 -0.19792 -0.43473 C -0.1967 -0.4213 -0.19531 -0.41274 -0.19792 -0.39885 C -0.19861 -0.39515 -0.2066 -0.39121 -0.20851 -0.38982 C -0.2184 -0.39005 -0.22847 -0.38936 -0.23837 -0.39075 C -0.26059 -0.39399 -0.27952 -0.41529 -0.29601 -0.43218 C -0.29896 -0.43519 -0.30261 -0.43681 -0.30573 -0.43982 C -0.31962 -0.45302 -0.32986 -0.47246 -0.34219 -0.48843 C -0.35365 -0.50302 -0.3658 -0.51552 -0.37587 -0.53218 C -0.38472 -0.54677 -0.39149 -0.56228 -0.4 -0.57663 C -0.40243 -0.58774 -0.40365 -0.59769 -0.40469 -0.6088 C -0.40399 -0.61482 -0.40382 -0.62107 -0.40278 -0.62663 C -0.40035 -0.64005 -0.39219 -0.64862 -0.38542 -0.65765 C -0.38299 -0.66089 -0.38125 -0.66482 -0.37882 -0.66806 C -0.36268 -0.68797 -0.34202 -0.69654 -0.32101 -0.70117 C -0.31268 -0.70001 -0.30417 -0.69954 -0.29601 -0.69746 C -0.28629 -0.69445 -0.27708 -0.67709 -0.27014 -0.66806 C -0.24827 -0.6389 -0.28351 -0.68589 -0.24896 -0.63079 C -0.24427 -0.62316 -0.23785 -0.61413 -0.23455 -0.60487 C -0.21788 -0.55718 -0.23195 -0.58936 -0.2191 -0.56135 C -0.21788 -0.5463 -0.21563 -0.53172 -0.21441 -0.51644 C -0.21372 -0.49584 -0.21372 -0.47478 -0.2125 -0.45371 C -0.21181 -0.4426 -0.1967 -0.41552 -0.18837 -0.41158 C -0.18438 -0.40927 -0.18004 -0.40904 -0.17587 -0.40765 C -0.16875 -0.40904 -0.16146 -0.40857 -0.15469 -0.41158 C -0.13542 -0.41992 -0.12188 -0.44121 -0.10851 -0.46019 C -0.09983 -0.47246 -0.08993 -0.48589 -0.08455 -0.50117 C -0.08229 -0.50788 -0.0809 -0.51482 -0.07882 -0.52154 C -0.07743 -0.52663 -0.07552 -0.53103 -0.07396 -0.53589 C -0.07066 -0.55973 -0.06771 -0.58334 -0.06441 -0.60765 C -0.06233 -0.64144 -0.05538 -0.68126 -0.0816 -0.70117 C -0.08611 -0.70464 -0.09184 -0.70325 -0.09705 -0.70371 C -0.10816 -0.70255 -0.11702 -0.69908 -0.12778 -0.69607 C -0.13924 -0.68936 -0.15139 -0.68126 -0.16337 -0.67663 C -0.17847 -0.66529 -0.19323 -0.65209 -0.2066 -0.63728 C -0.21285 -0.63033 -0.21632 -0.61783 -0.22101 -0.6088 C -0.22934 -0.5764 -0.22917 -0.54376 -0.22205 -0.51019 C -0.22031 -0.48843 -0.21649 -0.46737 -0.21441 -0.44607 C -0.21493 -0.43242 -0.21198 -0.39677 -0.22292 -0.38218 C -0.22639 -0.36899 -0.23333 -0.35742 -0.24323 -0.35232 C -0.24636 -0.34839 -0.24948 -0.34654 -0.25382 -0.34468 C -0.2717 -0.34677 -0.28056 -0.3632 -0.29323 -0.37917 C -0.31285 -0.40417 -0.33004 -0.43519 -0.34514 -0.46552 C -0.3507 -0.47663 -0.35886 -0.48774 -0.36337 -0.50001 C -0.36511 -0.50441 -0.3658 -0.5095 -0.36719 -0.5139 C -0.36893 -0.51992 -0.37292 -0.53218 -0.37292 -0.53218 C -0.3717 -0.55788 -0.37413 -0.61714 -0.35382 -0.63589 C -0.33212 -0.62894 -0.30972 -0.59005 -0.29514 -0.57061 C -0.28802 -0.56112 -0.28212 -0.55024 -0.275 -0.54098 C -0.27205 -0.53681 -0.26823 -0.53427 -0.26528 -0.53079 C -0.2467 -0.50788 -0.24774 -0.50695 -0.23264 -0.48589 C -0.22257 -0.47154 -0.21059 -0.45811 -0.20191 -0.44237 C -0.19948 -0.43774 -0.19827 -0.43265 -0.19601 -0.42825 C -0.19427 -0.42454 -0.19219 -0.4213 -0.19028 -0.41806 C -0.18837 -0.41482 -0.18611 -0.41228 -0.18455 -0.40904 C -0.17743 -0.39445 -0.17274 -0.37917 -0.16337 -0.36644 C -0.16077 -0.35765 -0.15399 -0.35047 -0.14705 -0.34862 C -0.12899 -0.35163 -0.11059 -0.38056 -0.09792 -0.39746 C -0.08056 -0.42061 -0.06198 -0.44792 -0.05191 -0.47825 C -0.04583 -0.4963 -0.04045 -0.51482 -0.03455 -0.53334 C -0.0309 -0.55718 -0.02952 -0.57941 -0.02882 -0.60371 C -0.03021 -0.64538 -0.03038 -0.68311 -0.04219 -0.72154 C -0.04653 -0.73589 -0.05417 -0.74839 -0.06042 -0.76135 C -0.06684 -0.77524 -0.07535 -0.78797 -0.08646 -0.79492 C -0.09045 -0.79723 -0.09896 -0.80117 -0.09896 -0.80117 C -0.10504 -0.80024 -0.11129 -0.80047 -0.11719 -0.79862 C -0.12674 -0.79584 -0.13715 -0.7764 -0.14219 -0.76552 C -0.16024 -0.7257 -0.17031 -0.68218 -0.17778 -0.63728 C -0.17952 -0.61459 -0.18299 -0.5926 -0.18646 -0.57061 C -0.18837 -0.54445 -0.18611 -0.56806 -0.19132 -0.53473 C -0.19705 -0.49769 -0.20104 -0.46019 -0.2066 -0.42316 C -0.20833 -0.41112 -0.21024 -0.40533 -0.21441 -0.39492 C -0.22083 -0.37894 -0.21979 -0.37709 -0.23351 -0.37292 C -0.25278 -0.37408 -0.27205 -0.37408 -0.29132 -0.37547 C -0.32622 -0.37848 -0.36007 -0.41367 -0.37014 -0.45765 C -0.37136 -0.46829 -0.37361 -0.47894 -0.375 -0.48982 C -0.37153 -0.55464 -0.36233 -0.61691 -0.32882 -0.66644 C -0.31962 -0.6801 -0.30955 -0.69746 -0.29601 -0.70371 C -0.29219 -0.70325 -0.2882 -0.70371 -0.28455 -0.70255 C -0.2816 -0.70117 -0.27917 -0.69607 -0.27691 -0.69353 C -0.26875 -0.6838 -0.26146 -0.67408 -0.25469 -0.66274 C -0.24028 -0.6389 -0.22518 -0.61459 -0.21441 -0.58704 C -0.20729 -0.56899 -0.20191 -0.54954 -0.19601 -0.53079 C -0.19427 -0.5095 -0.1908 -0.48867 -0.1875 -0.46806 C -0.18542 -0.45464 -0.18229 -0.42385 -0.17587 -0.41413 C -0.17153 -0.40718 -0.16736 -0.40209 -0.1625 -0.39584 C -0.15417 -0.38566 -0.15122 -0.38357 -0.14028 -0.38056 C -0.12222 -0.38427 -0.11528 -0.39237 -0.10087 -0.40904 C -0.0684 -0.44677 -0.0434 -0.49422 -0.02882 -0.54862 C -0.02448 -0.56529 -0.02431 -0.58311 -0.02101 -0.59978 C -0.02327 -0.64052 -0.02083 -0.67339 -0.03455 -0.70765 C -0.03906 -0.71899 -0.04219 -0.73079 -0.05278 -0.73334 C -0.06007 -0.72964 -0.06129 -0.72547 -0.06632 -0.71644 C -0.07656 -0.69908 -0.08715 -0.68218 -0.09705 -0.6639 C -0.12465 -0.6132 -0.14827 -0.57547 -0.16146 -0.51274 C -0.16302 -0.49075 -0.16597 -0.46968 -0.16337 -0.44746 C -0.15764 -0.397 -0.13247 -0.3588 -0.11441 -0.31667 C -0.11493 -0.31482 -0.11563 -0.30765 -0.1191 -0.30904 C -0.14167 -0.31853 -0.16406 -0.33311 -0.18542 -0.34584 C -0.19271 -0.35047 -0.20018 -0.35441 -0.20764 -0.3588 C -0.21875 -0.36529 -0.22795 -0.3764 -0.23837 -0.38473 C -0.30122 -0.43427 -0.34896 -0.49677 -0.37587 -0.58704 C -0.37986 -0.6176 -0.38281 -0.64492 -0.37778 -0.6757 C -0.37622 -0.68519 -0.37257 -0.69908 -0.36719 -0.70626 C -0.36198 -0.71343 -0.35243 -0.7139 -0.34601 -0.71644 C -0.33507 -0.71529 -0.32274 -0.71899 -0.31337 -0.71135 C -0.29896 -0.70001 -0.29288 -0.68056 -0.28264 -0.6639 C -0.2717 -0.64654 -0.26181 -0.62871 -0.25191 -0.61019 C -0.24861 -0.60371 -0.24462 -0.59862 -0.24132 -0.59214 C -0.23715 -0.58427 -0.23351 -0.57593 -0.22969 -0.56806 C -0.21424 -0.53589 -0.20504 -0.49792 -0.18837 -0.46644 C -0.17969 -0.45047 -0.16962 -0.43404 -0.16042 -0.41806 C -0.15278 -0.42038 -0.15972 -0.41691 -0.15278 -0.42825 C -0.14722 -0.43728 -0.13542 -0.44839 -0.12882 -0.4551 C -0.10365 -0.48056 -0.07518 -0.50117 -0.0625 -0.54237 C -0.06042 -0.55973 -0.06094 -0.55255 -0.0625 -0.58079 C -0.06493 -0.62408 -0.09323 -0.63172 -0.12014 -0.63473 C -0.15747 -0.63242 -0.18073 -0.63728 -0.20955 -0.60765 C -0.21372 -0.59607 -0.21493 -0.58936 -0.21632 -0.57663 C -0.21458 -0.54329 -0.2099 -0.50209 -0.19601 -0.47316 C -0.19254 -0.45718 -0.19097 -0.44191 -0.18941 -0.4257 C -0.19011 -0.4007 -0.18837 -0.38566 -0.20278 -0.37038 C -0.20833 -0.35811 -0.21597 -0.36112 -0.22587 -0.3588 C -0.23455 -0.36066 -0.2434 -0.36135 -0.25191 -0.3639 C -0.2809 -0.37292 -0.30087 -0.40603 -0.30851 -0.44237 C -0.31337 -0.48936 -0.30382 -0.55371 -0.27396 -0.58589 C -0.2691 -0.59098 -0.26493 -0.59723 -0.25955 -0.60117 C -0.25729 -0.60279 -0.25486 -0.60441 -0.25278 -0.60626 C -0.25035 -0.6088 -0.24861 -0.61297 -0.24601 -0.61552 C -0.23802 -0.62316 -0.22674 -0.62732 -0.21719 -0.63079 C -0.21181 -0.62987 -0.20608 -0.63056 -0.20087 -0.62825 C -0.19306 -0.62478 -0.18854 -0.61228 -0.18351 -0.60487 C -0.17344 -0.59029 -0.1625 -0.5757 -0.15191 -0.56135 C -0.12674 -0.52802 -0.09618 -0.50209 -0.0625 -0.48728 C -0.06094 -0.4882 -0.05833 -0.48774 -0.05764 -0.48982 C -0.05608 -0.49445 -0.05712 -0.50001 -0.0566 -0.5051 C -0.0559 -0.5139 -0.05452 -0.5213 -0.05191 -0.52917 C -0.05 -0.54607 -0.04705 -0.56297 -0.0441 -0.57917 C -0.03993 -0.64098 -0.05538 -0.70672 -0.10469 -0.72154 C -0.11007 -0.72061 -0.11563 -0.72061 -0.12101 -0.71899 C -0.12778 -0.71691 -0.13195 -0.70626 -0.1375 -0.70117 C -0.14167 -0.69353 -0.1467 -0.68728 -0.15087 -0.67917 C -0.16215 -0.65811 -0.15486 -0.66644 -0.16337 -0.65765 C -0.16875 -0.63589 -0.16563 -0.64399 -0.17101 -0.63218 C -0.17292 -0.62061 -0.17292 -0.62223 -0.17396 -0.61135 C -0.17465 -0.60487 -0.17587 -0.59214 -0.17587 -0.59214 C -0.17656 -0.56644 -0.17292 -0.54005 -0.17882 -0.51552 C -0.18924 -0.47154 -0.22101 -0.45186 -0.25278 -0.44492 C -0.2658 -0.4463 -0.27535 -0.44167 -0.28351 -0.45255 C -0.28524 -0.4588 -0.28768 -0.46436 -0.28941 -0.47061 C -0.28906 -0.47917 -0.29011 -0.50464 -0.28646 -0.51644 C -0.28004 -0.53751 -0.27327 -0.55857 -0.26337 -0.57663 C -0.24601 -0.60904 -0.2691 -0.55973 -0.24792 -0.60232 C -0.23524 -0.62802 -0.25191 -0.60117 -0.23646 -0.62316 C -0.22483 -0.63982 -0.21337 -0.66135 -0.19601 -0.66644 C -0.1934 -0.66621 -0.1908 -0.66644 -0.18837 -0.66552 C -0.18594 -0.6639 -0.18299 -0.65533 -0.1816 -0.65255 C -0.17708 -0.64376 -0.1724 -0.63496 -0.16719 -0.62663 C -0.16042 -0.61644 -0.15556 -0.60441 -0.14896 -0.59353 C -0.13386 -0.56806 -0.11979 -0.54191 -0.10469 -0.51644 C -0.09583 -0.5014 -0.08715 -0.48103 -0.07292 -0.47408 C -0.0599 -0.48103 -0.05174 -0.49538 -0.04132 -0.50765 C -0.01788 -0.53496 0.00121 -0.57663 0.00972 -0.61644 C 0.01128 -0.63566 0.01319 -0.64954 0.01059 -0.66899 C 0.0092 -0.67871 0.00434 -0.68728 0.00104 -0.69607 C -0.00608 -0.71436 -0.01615 -0.72292 -0.03073 -0.72917 C -0.06354 -0.72547 -0.06806 -0.72825 -0.09132 -0.70371 C -0.09809 -0.69654 -0.10052 -0.69607 -0.1066 -0.68589 C -0.11059 -0.67871 -0.11719 -0.6639 -0.11719 -0.6639 C -0.12274 -0.63913 -0.12136 -0.64954 -0.12292 -0.63218 C -0.12222 -0.59885 -0.12153 -0.56667 -0.11528 -0.53473 C -0.1099 -0.50626 -0.0967 -0.48404 -0.09323 -0.45371 C -0.0941 -0.4463 -0.09445 -0.4382 -0.09601 -0.43079 C -0.09931 -0.41598 -0.11511 -0.40603 -0.12396 -0.40001 C -0.15851 -0.37663 -0.1908 -0.37084 -0.22778 -0.36135 C -0.2382 -0.36251 -0.26563 -0.36135 -0.28073 -0.36899 C -0.29149 -0.37454 -0.29202 -0.37848 -0.30278 -0.38728 C -0.30608 -0.38982 -0.3125 -0.39492 -0.3125 -0.39492 C -0.31771 -0.40579 -0.31094 -0.39329 -0.31719 -0.40001 C -0.31927 -0.40209 -0.32292 -0.40765 -0.32292 -0.40765 C -0.32604 -0.42246 -0.31945 -0.43242 -0.31632 -0.44607 C -0.31042 -0.472 -0.30035 -0.49607 -0.29323 -0.52154 C -0.29132 -0.53612 -0.29028 -0.55047 -0.28941 -0.56552 C -0.29132 -0.59098 -0.28906 -0.62269 -0.31146 -0.63079 C -0.31979 -0.62917 -0.3283 -0.62917 -0.33646 -0.62663 C -0.34757 -0.62385 -0.35695 -0.6139 -0.36719 -0.60765 C -0.40087 -0.58589 -0.42431 -0.56899 -0.4441 -0.52408 C -0.44931 -0.47154 -0.42986 -0.42825 -0.40087 -0.39329 C -0.36024 -0.34468 -0.31823 -0.30765 -0.26632 -0.28334 C -0.23524 -0.26876 -0.20156 -0.26436 -0.1691 -0.25742 C -0.12813 -0.26066 -0.10434 -0.25672 -0.0691 -0.27154 C -0.06372 -0.27408 -0.02327 -0.29376 -0.01441 -0.30394 C 0.04809 -0.37339 0.06753 -0.47154 0.07708 -0.5757 C 0.07604 -0.60626 0.07621 -0.63728 0.07413 -0.66806 C 0.0691 -0.74029 0.02899 -0.8132 -0.02101 -0.83959 C -0.04236 -0.85093 -0.06684 -0.85232 -0.08941 -0.85371 C -0.13351 -0.84908 -0.17656 -0.84723 -0.21823 -0.82547 C -0.22552 -0.82177 -0.2316 -0.81482 -0.23837 -0.80996 C -0.25469 -0.79839 -0.27778 -0.78658 -0.29219 -0.76899 C -0.33351 -0.71899 -0.35643 -0.66019 -0.37396 -0.58959 C -0.3757 -0.54029 -0.37708 -0.48867 -0.36632 -0.44098 C -0.36406 -0.43056 -0.35972 -0.42107 -0.35573 -0.41158 C -0.34375 -0.3838 -0.33524 -0.35163 -0.31823 -0.32941 C -0.28177 -0.28149 -0.24601 -0.25371 -0.2 -0.22431 C -0.19011 -0.21783 -0.17813 -0.21992 -0.16719 -0.21806 C -0.15278 -0.21922 -0.13802 -0.21737 -0.12396 -0.22177 C -0.11337 -0.22501 -0.10382 -0.23334 -0.0941 -0.23959 C -0.03125 -0.28103 -0.00608 -0.34144 0.0125 -0.42825 C 0.01545 -0.46204 0.01823 -0.47663 0.01354 -0.5139 C 0.01267 -0.52038 0.00937 -0.52547 0.00677 -0.53079 C -0.00799 -0.56042 -0.02396 -0.57223 -0.05 -0.57825 C -0.1092 -0.57478 -0.15833 -0.5588 -0.20851 -0.5139 C -0.21667 -0.50649 -0.25573 -0.46899 -0.2691 -0.44885 C -0.27917 -0.43357 -0.29792 -0.4014 -0.29792 -0.4014 C -0.30295 -0.3838 -0.30729 -0.3676 -0.30851 -0.34862 C -0.30556 -0.27478 -0.26858 -0.22825 -0.21528 -0.21667 C -0.20156 -0.21853 -0.1875 -0.21922 -0.17396 -0.22316 C -0.16215 -0.22617 -0.14514 -0.24283 -0.13646 -0.25117 C -0.11302 -0.27408 -0.09601 -0.29191 -0.08455 -0.32802 C -0.0842 -0.33195 -0.08299 -0.33589 -0.08351 -0.33959 C -0.08854 -0.37524 -0.09931 -0.3764 -0.12292 -0.37802 C -0.2059 -0.37292 -0.3125 -0.30464 -0.36719 -0.22061 C -0.37083 -0.20788 -0.37448 -0.2014 -0.37396 -0.18843 C -0.37344 -0.17084 -0.35799 -0.15232 -0.34705 -0.14468 C -0.31441 -0.12292 -0.27986 -0.11853 -0.2441 -0.11413 C -0.16389 -0.13079 -0.06771 -0.15024 -0.0125 -0.24214 C 0.00521 -0.27154 0.01337 -0.29816 0.025 -0.33056 C 0.02691 -0.3426 0.0368 -0.39816 0.03663 -0.41806 C 0.03646 -0.43404 0.03542 -0.45001 0.03281 -0.46552 C 0.0217 -0.53172 -0.03368 -0.55394 -0.07691 -0.55626 C -0.10382 -0.55371 -0.12274 -0.55464 -0.14792 -0.54353 C -0.22917 -0.50788 -0.31702 -0.44167 -0.35087 -0.33195 C -0.35243 -0.32038 -0.35486 -0.30904 -0.35573 -0.29746 C -0.3592 -0.25371 -0.3217 -0.23056 -0.29705 -0.22061 C -0.28195 -0.22408 -0.26649 -0.22501 -0.25191 -0.23079 C -0.24184 -0.2345 -0.23281 -0.2426 -0.22396 -0.24978 C -0.18698 -0.28149 -0.15434 -0.30649 -0.1316 -0.35626 C -0.11875 -0.38427 -0.11458 -0.39931 -0.10573 -0.42686 C -0.10295 -0.45186 -0.09462 -0.47825 -0.11823 -0.48589 C -0.19132 -0.46899 -0.25868 -0.3882 -0.29514 -0.3051 C -0.29809 -0.29121 -0.30417 -0.27825 -0.30382 -0.2639 C -0.30139 -0.13265 -0.19774 -0.09607 -0.1191 -0.0757 C -0.08906 -0.08103 -0.05851 -0.08357 -0.02882 -0.09237 C 0.04739 -0.11482 0.08906 -0.18357 0.125 -0.26806 C 0.13055 -0.30394 0.13663 -0.34839 0.12309 -0.38311 C 0.08993 -0.46806 0.02309 -0.50441 -0.0441 -0.51644 C -0.06788 -0.51459 -0.09167 -0.51459 -0.11528 -0.51019 C -0.1599 -0.5014 -0.20313 -0.45302 -0.2375 -0.42177 C -0.25295 -0.40765 -0.27031 -0.37779 -0.27778 -0.35487 C -0.28108 -0.34468 -0.28542 -0.32292 -0.28542 -0.32292 C -0.28212 -0.30255 -0.28403 -0.29746 -0.27205 -0.28843 C -0.24913 -0.29121 -0.23733 -0.31459 -0.22205 -0.3382 C -0.18542 -0.39584 -0.15399 -0.4632 -0.14028 -0.53728 C -0.13906 -0.56714 -0.13889 -0.59167 -0.16528 -0.59607 C -0.19514 -0.58496 -0.21771 -0.55811 -0.225 -0.51806 C -0.22309 -0.49677 -0.21406 -0.49005 -0.19896 -0.48473 C -0.19132 -0.48566 -0.18351 -0.48519 -0.17587 -0.48728 C -0.14809 -0.49422 -0.12691 -0.52917 -0.11441 -0.56019 C -0.11059 -0.58103 -0.11146 -0.597 -0.11042 -0.62061 C -0.11007 -0.62709 -0.10625 -0.6338 -0.10469 -0.63982 C -0.11424 -0.64191 -0.12465 -0.63728 -0.13351 -0.63218 C -0.13802 -0.62964 -0.14132 -0.62478 -0.14601 -0.62316 C -0.15868 -0.61042 -0.17153 -0.58843 -0.17778 -0.56899 C -0.18611 -0.54422 -0.17274 -0.57941 -0.18264 -0.55371 C -0.18577 -0.53589 -0.18333 -0.54283 -0.18837 -0.53218 C -0.19063 -0.52154 -0.19167 -0.51066 -0.19323 -0.50001 C -0.19288 -0.49029 -0.19271 -0.4801 -0.19219 -0.47061 C -0.19184 -0.46482 -0.1875 -0.4551 -0.1875 -0.4551 C -0.18941 -0.44167 -0.18472 -0.42385 -0.17882 -0.41274 C -0.17674 -0.4007 -0.17327 -0.39075 -0.16632 -0.38311 C -0.15886 -0.36691 -0.14913 -0.34931 -0.13455 -0.34329 C -0.12813 -0.34075 -0.12101 -0.33959 -0.11441 -0.3382 C -0.09132 -0.33913 -0.08594 -0.3382 -0.0691 -0.34214 C -0.06684 -0.34329 -0.06458 -0.34468 -0.0625 -0.34584 C -0.06146 -0.34654 -0.06059 -0.34792 -0.05955 -0.34862 C -0.05712 -0.35047 -0.05191 -0.35371 -0.05191 -0.35371 C -0.04774 -0.36181 -0.03837 -0.36899 -0.0316 -0.37408 C -0.02813 -0.38033 -0.02483 -0.38427 -0.02014 -0.3882 C -0.01788 -0.39584 -0.01441 -0.39885 -0.01042 -0.4051 C -0.00764 -0.41436 -0.00365 -0.42292 -0.00087 -0.43218 C -0.00018 -0.4389 0.00104 -0.44584 0.00208 -0.45255 C 0.0026 -0.45556 0.00399 -0.46135 0.00399 -0.46135 C 0.00607 -0.49029 0.00851 -0.52154 -0.00087 -0.54862 C -0.00174 -0.55117 -0.00365 -0.55279 -0.00469 -0.5551 C -0.00764 -0.56135 -0.00695 -0.56482 -0.01042 -0.57061 C -0.02274 -0.59121 -0.03681 -0.61228 -0.05278 -0.62825 C -0.07865 -0.65371 -0.04948 -0.6213 -0.0691 -0.64237 C -0.08872 -0.66343 -0.12014 -0.69353 -0.14514 -0.70255 C -0.15191 -0.70464 -0.16146 -0.70556 -0.16823 -0.70626 C -0.17743 -0.70579 -0.18681 -0.70626 -0.19601 -0.7051 C -0.2092 -0.70371 -0.22379 -0.69075 -0.23646 -0.68473 C -0.25174 -0.66806 -0.26024 -0.64862 -0.27205 -0.62825 C -0.2809 -0.59353 -0.29358 -0.56228 -0.3 -0.52663 C -0.30122 -0.51019 -0.3033 -0.49329 -0.30573 -0.47663 C -0.30538 -0.44908 -0.30955 -0.38103 -0.29792 -0.34468 C -0.29531 -0.32478 -0.2875 -0.30765 -0.27778 -0.29237 C -0.27535 -0.28867 -0.2717 -0.28496 -0.26823 -0.28334 C -0.26597 -0.28218 -0.26146 -0.28079 -0.26146 -0.28079 C -0.24757 -0.28103 -0.23195 -0.27524 -0.22014 -0.28473 C -0.21094 -0.29191 -0.22257 -0.28542 -0.21441 -0.28982 C -0.21111 -0.29677 -0.20747 -0.30209 -0.20382 -0.30904 C -0.20191 -0.31228 -0.20191 -0.31274 -0.2 -0.31667 C -0.19931 -0.31783 -0.19792 -0.32038 -0.19792 -0.32038 C -0.19688 -0.32617 -0.19566 -0.33079 -0.19323 -0.33566 C -0.19115 -0.34584 -0.18906 -0.35672 -0.18646 -0.36644 C -0.18524 -0.3713 -0.18264 -0.38056 -0.18264 -0.38056 C -0.1809 -0.41112 -0.17708 -0.44376 -0.18351 -0.47316 C -0.18333 -0.50348 -0.21702 -0.62061 -0.17396 -0.63982 C -0.17274 -0.64098 -0.17136 -0.64191 -0.17014 -0.64353 C -0.1691 -0.64445 -0.16823 -0.6463 -0.16719 -0.64746 C -0.16545 -0.64908 -0.16146 -0.65255 -0.16146 -0.65255 C -0.15833 -0.6514 -0.15469 -0.65001 -0.15191 -0.64746 C -0.1507 -0.6463 -0.15018 -0.64445 -0.14896 -0.64353 C -0.14688 -0.64144 -0.14445 -0.64121 -0.14219 -0.63982 C -0.1349 -0.6264 -0.14427 -0.64121 -0.13542 -0.63334 C -0.13438 -0.63242 -0.13438 -0.63056 -0.13351 -0.62917 C -0.12865 -0.62362 -0.12604 -0.622 -0.12101 -0.61806 C -0.11754 -0.61112 -0.11354 -0.60464 -0.11042 -0.59723 C -0.11094 -0.58774 -0.11181 -0.57478 -0.11337 -0.56552 C -0.11563 -0.5514 -0.12448 -0.52964 -0.12969 -0.51644 C -0.13386 -0.50603 -0.13663 -0.49792 -0.14323 -0.48982 C -0.1467 -0.48079 -0.15156 -0.47478 -0.15573 -0.46644 C -0.16024 -0.45765 -0.16372 -0.44654 -0.1691 -0.43843 C -0.17656 -0.42732 -0.17518 -0.4301 -0.1816 -0.41552 C -0.18333 -0.41158 -0.19097 -0.40093 -0.19219 -0.39885 C -0.20052 -0.38473 -0.2099 -0.36876 -0.21719 -0.35371 C -0.2283 -0.33126 -0.24514 -0.30209 -0.2625 -0.28728 C -0.26719 -0.28334 -0.27257 -0.28242 -0.27778 -0.28079 C -0.29358 -0.28103 -0.31268 -0.27154 -0.325 -0.28473 C -0.33143 -0.29121 -0.3224 -0.28612 -0.32969 -0.28982 C -0.33073 -0.29121 -0.33143 -0.29306 -0.33264 -0.29492 C -0.33351 -0.29584 -0.33524 -0.29584 -0.33542 -0.29746 C -0.33577 -0.30186 -0.33247 -0.30695 -0.33073 -0.31019 C -0.32743 -0.32246 -0.31788 -0.33334 -0.31146 -0.34329 C -0.30156 -0.35857 -0.29583 -0.37894 -0.28351 -0.39075 C -0.27969 -0.39445 -0.27379 -0.40325 -0.2691 -0.4051 C -0.26215 -0.41228 -0.25521 -0.41945 -0.24705 -0.42431 C -0.23941 -0.42848 -0.2467 -0.42038 -0.23542 -0.43079 C -0.22483 -0.44029 -0.21458 -0.45464 -0.20191 -0.46019 C -0.1967 -0.46714 -0.2 -0.46297 -0.19132 -0.47154 C -0.18715 -0.47593 -0.18577 -0.48149 -0.18073 -0.48473 C -0.17761 -0.49075 -0.18038 -0.48681 -0.175 -0.49098 C -0.17292 -0.4926 -0.1691 -0.49607 -0.1691 -0.49607 C -0.16771 -0.50209 -0.16684 -0.50695 -0.16337 -0.51135 C -0.16198 -0.51806 -0.16406 -0.51552 -0.16823 -0.51899 C -0.17066 -0.52408 -0.16997 -0.52454 -0.16823 -0.5291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their language to talk to people in war so spies don’t know what we said. These people were called code talkers. </a:t>
            </a:r>
          </a:p>
          <a:p>
            <a:r>
              <a:rPr lang="en-US" dirty="0" smtClean="0"/>
              <a:t>We learned about the Navajo history from some Indians.</a:t>
            </a:r>
          </a:p>
          <a:p>
            <a:r>
              <a:rPr lang="en-US" dirty="0" smtClean="0"/>
              <a:t>We learned some patterns in Navajo clothing.</a:t>
            </a:r>
          </a:p>
          <a:p>
            <a:endParaRPr lang="en-US" dirty="0"/>
          </a:p>
        </p:txBody>
      </p:sp>
      <p:pic>
        <p:nvPicPr>
          <p:cNvPr id="5" name="~PP1916.WAV">
            <a:hlinkClick r:id="" action="ppaction://media"/>
          </p:cNvPr>
          <p:cNvPicPr>
            <a:picLocks noRot="1" noChangeAspect="1"/>
          </p:cNvPicPr>
          <p:nvPr>
            <a:wavAudioFile r:embed="rId2" name="~PP1916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43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big their tribe 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Seven thousand members lived in Utah. About 250,000 people make op the Navajo tribe. That is a lot of people.</a:t>
            </a:r>
            <a:endParaRPr lang="en-US" dirty="0"/>
          </a:p>
        </p:txBody>
      </p:sp>
      <p:pic>
        <p:nvPicPr>
          <p:cNvPr id="5" name="~PP3745.WAV">
            <a:hlinkClick r:id="" action="ppaction://media"/>
          </p:cNvPr>
          <p:cNvPicPr>
            <a:picLocks noRot="1" noChangeAspect="1"/>
          </p:cNvPicPr>
          <p:nvPr>
            <a:wavAudioFile r:embed="rId2" name="~PP3745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77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8|0.4|0.3|1.2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0.9|4.6|5.5|4.4|2.4|2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0.8|0.8|0.9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0.7|1.1|0.5|0.6|0.3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5|7.6|0.5|0.5|1.1|4.7|3.5|4.4|4|3|0.7|1|0.9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8|1|5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3.6|1.3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3|1.7|10.5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.6|2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.2|0.9|0.5|1.3|2.4|1.7|1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|1|1.5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</TotalTime>
  <Words>313</Words>
  <Application>Microsoft Office PowerPoint</Application>
  <PresentationFormat>On-screen Show (4:3)</PresentationFormat>
  <Paragraphs>57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Navajo Indians</vt:lpstr>
      <vt:lpstr>Table Of Contents</vt:lpstr>
      <vt:lpstr>Tribe traditions</vt:lpstr>
      <vt:lpstr>What Navajos ate</vt:lpstr>
      <vt:lpstr>Where Navajo Indians lived</vt:lpstr>
      <vt:lpstr>How Navajo Indians dressed</vt:lpstr>
      <vt:lpstr>Famous people</vt:lpstr>
      <vt:lpstr>contributions</vt:lpstr>
      <vt:lpstr>how big their tribe was</vt:lpstr>
      <vt:lpstr>Extra information about the tribe</vt:lpstr>
      <vt:lpstr>Quiz for audience</vt:lpstr>
      <vt:lpstr>Websites used for research</vt:lpstr>
      <vt:lpstr>About the author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Navajo Indians</dc:title>
  <dc:creator>Quest Academy</dc:creator>
  <cp:lastModifiedBy>Becky.Chidester</cp:lastModifiedBy>
  <cp:revision>30</cp:revision>
  <dcterms:created xsi:type="dcterms:W3CDTF">2012-10-05T19:18:11Z</dcterms:created>
  <dcterms:modified xsi:type="dcterms:W3CDTF">2012-10-22T15:59:04Z</dcterms:modified>
</cp:coreProperties>
</file>