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7" d="100"/>
          <a:sy n="67" d="100"/>
        </p:scale>
        <p:origin x="-147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99EB1FD-5C71-4E3C-9839-2FD4A08A2529}" type="datetimeFigureOut">
              <a:rPr lang="en-US" smtClean="0"/>
              <a:pPr/>
              <a:t>10/26/2012</a:t>
            </a:fld>
            <a:endParaRPr lang="en-US"/>
          </a:p>
        </p:txBody>
      </p:sp>
      <p:sp>
        <p:nvSpPr>
          <p:cNvPr id="16" name="Slide Number Placeholder 15"/>
          <p:cNvSpPr>
            <a:spLocks noGrp="1"/>
          </p:cNvSpPr>
          <p:nvPr>
            <p:ph type="sldNum" sz="quarter" idx="11"/>
          </p:nvPr>
        </p:nvSpPr>
        <p:spPr/>
        <p:txBody>
          <a:bodyPr/>
          <a:lstStyle/>
          <a:p>
            <a:fld id="{45A2BB39-A9AA-4D1D-AB17-C1A0733ECE31}"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9EB1FD-5C71-4E3C-9839-2FD4A08A2529}"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2BB39-A9AA-4D1D-AB17-C1A0733ECE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9EB1FD-5C71-4E3C-9839-2FD4A08A2529}"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2BB39-A9AA-4D1D-AB17-C1A0733ECE3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99EB1FD-5C71-4E3C-9839-2FD4A08A2529}" type="datetimeFigureOut">
              <a:rPr lang="en-US" smtClean="0"/>
              <a:pPr/>
              <a:t>10/26/2012</a:t>
            </a:fld>
            <a:endParaRPr lang="en-US"/>
          </a:p>
        </p:txBody>
      </p:sp>
      <p:sp>
        <p:nvSpPr>
          <p:cNvPr id="15" name="Slide Number Placeholder 14"/>
          <p:cNvSpPr>
            <a:spLocks noGrp="1"/>
          </p:cNvSpPr>
          <p:nvPr>
            <p:ph type="sldNum" sz="quarter" idx="15"/>
          </p:nvPr>
        </p:nvSpPr>
        <p:spPr/>
        <p:txBody>
          <a:bodyPr/>
          <a:lstStyle>
            <a:lvl1pPr algn="ctr">
              <a:defRPr/>
            </a:lvl1pPr>
          </a:lstStyle>
          <a:p>
            <a:fld id="{45A2BB39-A9AA-4D1D-AB17-C1A0733ECE31}"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9EB1FD-5C71-4E3C-9839-2FD4A08A2529}"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2BB39-A9AA-4D1D-AB17-C1A0733ECE31}"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99EB1FD-5C71-4E3C-9839-2FD4A08A2529}" type="datetimeFigureOut">
              <a:rPr lang="en-US" smtClean="0"/>
              <a:pPr/>
              <a:t>10/26/2012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2BB39-A9AA-4D1D-AB17-C1A0733ECE31}"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5A2BB39-A9AA-4D1D-AB17-C1A0733ECE31}"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599EB1FD-5C71-4E3C-9839-2FD4A08A2529}" type="datetimeFigureOut">
              <a:rPr lang="en-US" smtClean="0"/>
              <a:pPr/>
              <a:t>10/26/2012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9EB1FD-5C71-4E3C-9839-2FD4A08A2529}" type="datetimeFigureOut">
              <a:rPr lang="en-US" smtClean="0"/>
              <a:pPr/>
              <a:t>10/26/2012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A2BB39-A9AA-4D1D-AB17-C1A0733ECE31}"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9EB1FD-5C71-4E3C-9839-2FD4A08A2529}" type="datetimeFigureOut">
              <a:rPr lang="en-US" smtClean="0"/>
              <a:pPr/>
              <a:t>10/26/2012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A2BB39-A9AA-4D1D-AB17-C1A0733ECE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99EB1FD-5C71-4E3C-9839-2FD4A08A2529}" type="datetimeFigureOut">
              <a:rPr lang="en-US" smtClean="0"/>
              <a:pPr/>
              <a:t>10/26/2012</a:t>
            </a:fld>
            <a:endParaRPr lang="en-US"/>
          </a:p>
        </p:txBody>
      </p:sp>
      <p:sp>
        <p:nvSpPr>
          <p:cNvPr id="9" name="Slide Number Placeholder 8"/>
          <p:cNvSpPr>
            <a:spLocks noGrp="1"/>
          </p:cNvSpPr>
          <p:nvPr>
            <p:ph type="sldNum" sz="quarter" idx="15"/>
          </p:nvPr>
        </p:nvSpPr>
        <p:spPr/>
        <p:txBody>
          <a:bodyPr/>
          <a:lstStyle/>
          <a:p>
            <a:fld id="{45A2BB39-A9AA-4D1D-AB17-C1A0733ECE31}"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99EB1FD-5C71-4E3C-9839-2FD4A08A2529}" type="datetimeFigureOut">
              <a:rPr lang="en-US" smtClean="0"/>
              <a:pPr/>
              <a:t>10/26/2012</a:t>
            </a:fld>
            <a:endParaRPr lang="en-US"/>
          </a:p>
        </p:txBody>
      </p:sp>
      <p:sp>
        <p:nvSpPr>
          <p:cNvPr id="9" name="Slide Number Placeholder 8"/>
          <p:cNvSpPr>
            <a:spLocks noGrp="1"/>
          </p:cNvSpPr>
          <p:nvPr>
            <p:ph type="sldNum" sz="quarter" idx="11"/>
          </p:nvPr>
        </p:nvSpPr>
        <p:spPr/>
        <p:txBody>
          <a:bodyPr/>
          <a:lstStyle/>
          <a:p>
            <a:fld id="{45A2BB39-A9AA-4D1D-AB17-C1A0733ECE31}"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99EB1FD-5C71-4E3C-9839-2FD4A08A2529}" type="datetimeFigureOut">
              <a:rPr lang="en-US" smtClean="0"/>
              <a:pPr/>
              <a:t>10/26/2012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5A2BB39-A9AA-4D1D-AB17-C1A0733ECE31}"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0.wav"/><Relationship Id="rId1" Type="http://schemas.openxmlformats.org/officeDocument/2006/relationships/tags" Target="../tags/tag10.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1.wav"/><Relationship Id="rId1" Type="http://schemas.openxmlformats.org/officeDocument/2006/relationships/tags" Target="../tags/tag1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2.wav"/><Relationship Id="rId1" Type="http://schemas.openxmlformats.org/officeDocument/2006/relationships/tags" Target="../tags/tag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3.wav"/><Relationship Id="rId1" Type="http://schemas.openxmlformats.org/officeDocument/2006/relationships/tags" Target="../tags/tag1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wav"/><Relationship Id="rId1" Type="http://schemas.openxmlformats.org/officeDocument/2006/relationships/tags" Target="../tags/tag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3.wav"/><Relationship Id="rId1" Type="http://schemas.openxmlformats.org/officeDocument/2006/relationships/tags" Target="../tags/tag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4.wav"/><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5.wav"/><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6.wav"/><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7.wav"/><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8.wav"/><Relationship Id="rId1" Type="http://schemas.openxmlformats.org/officeDocument/2006/relationships/tags" Target="../tags/tag8.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9.wav"/><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By: Emma Medell</a:t>
            </a:r>
            <a:endParaRPr lang="en-US" dirty="0"/>
          </a:p>
        </p:txBody>
      </p:sp>
      <p:sp>
        <p:nvSpPr>
          <p:cNvPr id="2" name="Title 1"/>
          <p:cNvSpPr>
            <a:spLocks noGrp="1"/>
          </p:cNvSpPr>
          <p:nvPr>
            <p:ph type="ctrTitle"/>
          </p:nvPr>
        </p:nvSpPr>
        <p:spPr/>
        <p:txBody>
          <a:bodyPr/>
          <a:lstStyle/>
          <a:p>
            <a:r>
              <a:rPr lang="en-US" dirty="0" smtClean="0"/>
              <a:t>The History of the Ute Indians</a:t>
            </a:r>
            <a:endParaRPr lang="en-US" dirty="0"/>
          </a:p>
        </p:txBody>
      </p:sp>
      <p:pic>
        <p:nvPicPr>
          <p:cNvPr id="5" name="~PP1749.WAV">
            <a:hlinkClick r:id="" action="ppaction://media"/>
          </p:cNvPr>
          <p:cNvPicPr>
            <a:picLocks noRot="1" noChangeAspect="1"/>
          </p:cNvPicPr>
          <p:nvPr>
            <a:wavAudioFile r:embed="rId2" name="~PP1749.WAV"/>
          </p:nvPr>
        </p:nvPicPr>
        <p:blipFill>
          <a:blip r:embed="rId5" cstate="print"/>
          <a:stretch>
            <a:fillRect/>
          </a:stretch>
        </p:blipFill>
        <p:spPr>
          <a:xfrm>
            <a:off x="8696325" y="6410325"/>
            <a:ext cx="304800" cy="304800"/>
          </a:xfrm>
          <a:prstGeom prst="rect">
            <a:avLst/>
          </a:prstGeom>
        </p:spPr>
      </p:pic>
    </p:spTree>
    <p:custDataLst>
      <p:tags r:id="rId1"/>
    </p:custDataLst>
  </p:cSld>
  <p:clrMapOvr>
    <a:masterClrMapping/>
  </p:clrMapOvr>
  <p:transition advTm="13298">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4"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In the 1930s, </a:t>
            </a:r>
            <a:r>
              <a:rPr lang="en-US" dirty="0" err="1" smtClean="0"/>
              <a:t>Tu</a:t>
            </a:r>
            <a:r>
              <a:rPr lang="en-US" dirty="0" smtClean="0"/>
              <a:t>-Cu-Pit saw the Mormon pioneers enter the Salt Lake Valley in 1847.</a:t>
            </a:r>
            <a:endParaRPr lang="en-US" dirty="0"/>
          </a:p>
        </p:txBody>
      </p:sp>
      <p:sp>
        <p:nvSpPr>
          <p:cNvPr id="3" name="Title 2"/>
          <p:cNvSpPr>
            <a:spLocks noGrp="1"/>
          </p:cNvSpPr>
          <p:nvPr>
            <p:ph type="title"/>
          </p:nvPr>
        </p:nvSpPr>
        <p:spPr/>
        <p:txBody>
          <a:bodyPr/>
          <a:lstStyle/>
          <a:p>
            <a:r>
              <a:rPr lang="en-US" dirty="0" smtClean="0"/>
              <a:t>Extra info about the tribe.</a:t>
            </a:r>
            <a:endParaRPr lang="en-US" dirty="0"/>
          </a:p>
        </p:txBody>
      </p:sp>
      <p:pic>
        <p:nvPicPr>
          <p:cNvPr id="4" name="~PP332.WAV">
            <a:hlinkClick r:id="" action="ppaction://media"/>
          </p:cNvPr>
          <p:cNvPicPr>
            <a:picLocks noRot="1" noChangeAspect="1"/>
          </p:cNvPicPr>
          <p:nvPr>
            <a:wavAudioFile r:embed="rId2" name="~PP332.WAV"/>
          </p:nvPr>
        </p:nvPicPr>
        <p:blipFill>
          <a:blip r:embed="rId4" cstate="print"/>
          <a:stretch>
            <a:fillRect/>
          </a:stretch>
        </p:blipFill>
        <p:spPr>
          <a:xfrm>
            <a:off x="8696325" y="6410325"/>
            <a:ext cx="304800" cy="304800"/>
          </a:xfrm>
          <a:prstGeom prst="rect">
            <a:avLst/>
          </a:prstGeom>
        </p:spPr>
      </p:pic>
    </p:spTree>
    <p:custDataLst>
      <p:tags r:id="rId1"/>
    </p:custDataLst>
  </p:cSld>
  <p:clrMapOvr>
    <a:masterClrMapping/>
  </p:clrMapOvr>
  <p:transition advTm="21253">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3" presetClass="entr" presetSubtype="16"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plus(in)">
                                      <p:cBhvr>
                                        <p:cTn id="16"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7"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2"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US" dirty="0" smtClean="0"/>
              <a:t>Did they live in a nomadic way?</a:t>
            </a:r>
          </a:p>
          <a:p>
            <a:pPr marL="514350" indent="-514350">
              <a:buFont typeface="+mj-lt"/>
              <a:buAutoNum type="arabicPeriod"/>
            </a:pPr>
            <a:r>
              <a:rPr lang="en-US" dirty="0" smtClean="0"/>
              <a:t>Did they have animals? </a:t>
            </a:r>
          </a:p>
          <a:p>
            <a:pPr marL="514350" indent="-514350">
              <a:buFont typeface="+mj-lt"/>
              <a:buAutoNum type="arabicPeriod"/>
            </a:pPr>
            <a:r>
              <a:rPr lang="en-US" dirty="0" smtClean="0"/>
              <a:t>Did they live in groups?   </a:t>
            </a:r>
            <a:endParaRPr lang="en-US" dirty="0"/>
          </a:p>
        </p:txBody>
      </p:sp>
      <p:sp>
        <p:nvSpPr>
          <p:cNvPr id="3" name="Title 2"/>
          <p:cNvSpPr>
            <a:spLocks noGrp="1"/>
          </p:cNvSpPr>
          <p:nvPr>
            <p:ph type="title"/>
          </p:nvPr>
        </p:nvSpPr>
        <p:spPr/>
        <p:txBody>
          <a:bodyPr/>
          <a:lstStyle/>
          <a:p>
            <a:r>
              <a:rPr lang="en-US" dirty="0" smtClean="0"/>
              <a:t>Quiz for audience.</a:t>
            </a:r>
            <a:endParaRPr lang="en-US" dirty="0"/>
          </a:p>
        </p:txBody>
      </p:sp>
      <p:pic>
        <p:nvPicPr>
          <p:cNvPr id="4" name="~PP2693.WAV">
            <a:hlinkClick r:id="" action="ppaction://media"/>
          </p:cNvPr>
          <p:cNvPicPr>
            <a:picLocks noRot="1" noChangeAspect="1"/>
          </p:cNvPicPr>
          <p:nvPr>
            <a:wavAudioFile r:embed="rId2" name="~PP2693.WAV"/>
          </p:nvPr>
        </p:nvPicPr>
        <p:blipFill>
          <a:blip r:embed="rId4" cstate="print"/>
          <a:stretch>
            <a:fillRect/>
          </a:stretch>
        </p:blipFill>
        <p:spPr>
          <a:xfrm>
            <a:off x="8696325" y="6410325"/>
            <a:ext cx="304800" cy="304800"/>
          </a:xfrm>
          <a:prstGeom prst="rect">
            <a:avLst/>
          </a:prstGeom>
        </p:spPr>
      </p:pic>
    </p:spTree>
    <p:custDataLst>
      <p:tags r:id="rId1"/>
    </p:custDataLst>
  </p:cSld>
  <p:clrMapOvr>
    <a:masterClrMapping/>
  </p:clrMapOvr>
  <p:transition advTm="14324">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ppt_x"/>
                                          </p:val>
                                        </p:tav>
                                        <p:tav tm="100000">
                                          <p:val>
                                            <p:strVal val="#ppt_x"/>
                                          </p:val>
                                        </p:tav>
                                      </p:tavLst>
                                    </p:anim>
                                    <p:anim calcmode="lin" valueType="num">
                                      <p:cBhvr additive="base">
                                        <p:cTn id="12"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p:cTn id="1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p:cTn id="2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p:cTn id="3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4"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2"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US" dirty="0" smtClean="0"/>
              <a:t>Title of page: I love history  website address: www. I love history. Com</a:t>
            </a:r>
          </a:p>
          <a:p>
            <a:pPr marL="514350" indent="-514350">
              <a:buFont typeface="+mj-lt"/>
              <a:buAutoNum type="arabicPeriod"/>
            </a:pPr>
            <a:r>
              <a:rPr lang="en-US" dirty="0" smtClean="0"/>
              <a:t>Title of page: Google images   website address: www. Google images. Com   </a:t>
            </a:r>
            <a:endParaRPr lang="en-US" dirty="0"/>
          </a:p>
        </p:txBody>
      </p:sp>
      <p:sp>
        <p:nvSpPr>
          <p:cNvPr id="3" name="Title 2"/>
          <p:cNvSpPr>
            <a:spLocks noGrp="1"/>
          </p:cNvSpPr>
          <p:nvPr>
            <p:ph type="title"/>
          </p:nvPr>
        </p:nvSpPr>
        <p:spPr/>
        <p:txBody>
          <a:bodyPr/>
          <a:lstStyle/>
          <a:p>
            <a:r>
              <a:rPr lang="en-US" dirty="0" smtClean="0"/>
              <a:t>Websites I used for research:</a:t>
            </a:r>
            <a:endParaRPr lang="en-US" dirty="0"/>
          </a:p>
        </p:txBody>
      </p:sp>
      <p:pic>
        <p:nvPicPr>
          <p:cNvPr id="4" name="~PP3878.WAV">
            <a:hlinkClick r:id="" action="ppaction://media"/>
          </p:cNvPr>
          <p:cNvPicPr>
            <a:picLocks noRot="1" noChangeAspect="1"/>
          </p:cNvPicPr>
          <p:nvPr>
            <a:wavAudioFile r:embed="rId2" name="~PP3878.WAV"/>
          </p:nvPr>
        </p:nvPicPr>
        <p:blipFill>
          <a:blip r:embed="rId4" cstate="print"/>
          <a:stretch>
            <a:fillRect/>
          </a:stretch>
        </p:blipFill>
        <p:spPr>
          <a:xfrm>
            <a:off x="8696325" y="6410325"/>
            <a:ext cx="304800" cy="304800"/>
          </a:xfrm>
          <a:prstGeom prst="rect">
            <a:avLst/>
          </a:prstGeom>
        </p:spPr>
      </p:pic>
    </p:spTree>
    <p:custDataLst>
      <p:tags r:id="rId1"/>
    </p:custDataLst>
  </p:cSld>
  <p:clrMapOvr>
    <a:masterClrMapping/>
  </p:clrMapOvr>
  <p:transition advTm="3775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0.70"/>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iterate type="lt">
                                    <p:tmPct val="10000"/>
                                  </p:iterate>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2000"/>
                                        <p:tgtEl>
                                          <p:spTgt spid="2">
                                            <p:txEl>
                                              <p:pRg st="0" end="0"/>
                                            </p:txEl>
                                          </p:spTgt>
                                        </p:tgtEl>
                                      </p:cBhvr>
                                    </p:animEffect>
                                    <p:anim calcmode="lin" valueType="num">
                                      <p:cBhvr>
                                        <p:cTn id="19"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20"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iterate type="lt">
                                    <p:tmPct val="10000"/>
                                  </p:iterate>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2000"/>
                                        <p:tgtEl>
                                          <p:spTgt spid="2">
                                            <p:txEl>
                                              <p:pRg st="1" end="1"/>
                                            </p:txEl>
                                          </p:spTgt>
                                        </p:tgtEl>
                                      </p:cBhvr>
                                    </p:animEffect>
                                    <p:anim calcmode="lin" valueType="num">
                                      <p:cBhvr>
                                        <p:cTn id="26"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8"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2" grpId="0"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US" dirty="0" smtClean="0"/>
              <a:t>I live in Roy Utah</a:t>
            </a:r>
          </a:p>
          <a:p>
            <a:pPr marL="514350" indent="-514350">
              <a:buFont typeface="+mj-lt"/>
              <a:buAutoNum type="arabicPeriod"/>
            </a:pPr>
            <a:r>
              <a:rPr lang="en-US" u="sng" dirty="0" smtClean="0"/>
              <a:t>Little House in the Big Woods</a:t>
            </a:r>
          </a:p>
          <a:p>
            <a:pPr marL="514350" indent="-514350">
              <a:buFont typeface="+mj-lt"/>
              <a:buAutoNum type="arabicPeriod"/>
            </a:pPr>
            <a:r>
              <a:rPr lang="en-US" dirty="0" smtClean="0"/>
              <a:t>I like dancing and art</a:t>
            </a:r>
          </a:p>
          <a:p>
            <a:pPr marL="514350" indent="-514350">
              <a:buFont typeface="+mj-lt"/>
              <a:buAutoNum type="arabicPeriod"/>
            </a:pPr>
            <a:r>
              <a:rPr lang="en-US" dirty="0" smtClean="0"/>
              <a:t>I have a dog </a:t>
            </a:r>
          </a:p>
          <a:p>
            <a:pPr marL="514350" indent="-514350">
              <a:buFont typeface="+mj-lt"/>
              <a:buAutoNum type="arabicPeriod"/>
            </a:pPr>
            <a:r>
              <a:rPr lang="en-US" dirty="0" smtClean="0"/>
              <a:t>To see what they need and I can help</a:t>
            </a:r>
            <a:endParaRPr lang="en-US" dirty="0"/>
          </a:p>
        </p:txBody>
      </p:sp>
      <p:sp>
        <p:nvSpPr>
          <p:cNvPr id="3" name="Title 2"/>
          <p:cNvSpPr>
            <a:spLocks noGrp="1"/>
          </p:cNvSpPr>
          <p:nvPr>
            <p:ph type="title"/>
          </p:nvPr>
        </p:nvSpPr>
        <p:spPr/>
        <p:txBody>
          <a:bodyPr/>
          <a:lstStyle/>
          <a:p>
            <a:r>
              <a:rPr lang="en-US" dirty="0" smtClean="0"/>
              <a:t>About Me!!!</a:t>
            </a:r>
            <a:endParaRPr lang="en-US" dirty="0"/>
          </a:p>
        </p:txBody>
      </p:sp>
      <p:pic>
        <p:nvPicPr>
          <p:cNvPr id="4" name="~PP2530.WAV">
            <a:hlinkClick r:id="" action="ppaction://media"/>
          </p:cNvPr>
          <p:cNvPicPr>
            <a:picLocks noRot="1" noChangeAspect="1"/>
          </p:cNvPicPr>
          <p:nvPr>
            <a:wavAudioFile r:embed="rId2" name="~PP2530.WAV"/>
          </p:nvPr>
        </p:nvPicPr>
        <p:blipFill>
          <a:blip r:embed="rId4" cstate="print"/>
          <a:stretch>
            <a:fillRect/>
          </a:stretch>
        </p:blipFill>
        <p:spPr>
          <a:xfrm>
            <a:off x="8696325" y="6410325"/>
            <a:ext cx="304800" cy="304800"/>
          </a:xfrm>
          <a:prstGeom prst="rect">
            <a:avLst/>
          </a:prstGeom>
        </p:spPr>
      </p:pic>
    </p:spTree>
    <p:custDataLst>
      <p:tags r:id="rId1"/>
    </p:custDataLst>
  </p:cSld>
  <p:clrMapOvr>
    <a:masterClrMapping/>
  </p:clrMapOvr>
  <p:transition advTm="23183">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dissolv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dissolve">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dissolve">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dissolve">
                                      <p:cBhvr>
                                        <p:cTn id="31" dur="50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dissolve">
                                      <p:cBhvr>
                                        <p:cTn id="3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7"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2" grpId="0"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Traditions </a:t>
            </a:r>
          </a:p>
          <a:p>
            <a:r>
              <a:rPr lang="en-US" dirty="0" smtClean="0"/>
              <a:t>What did they eat</a:t>
            </a:r>
          </a:p>
          <a:p>
            <a:r>
              <a:rPr lang="en-US" dirty="0" smtClean="0"/>
              <a:t>Where did they live</a:t>
            </a:r>
          </a:p>
          <a:p>
            <a:r>
              <a:rPr lang="en-US" dirty="0" smtClean="0"/>
              <a:t>How did they dress</a:t>
            </a:r>
          </a:p>
          <a:p>
            <a:r>
              <a:rPr lang="en-US" dirty="0" smtClean="0"/>
              <a:t>Famous People </a:t>
            </a:r>
          </a:p>
          <a:p>
            <a:r>
              <a:rPr lang="en-US" dirty="0" smtClean="0"/>
              <a:t>Contributions</a:t>
            </a:r>
          </a:p>
          <a:p>
            <a:r>
              <a:rPr lang="en-US" dirty="0" smtClean="0"/>
              <a:t>How big is the tribe</a:t>
            </a:r>
          </a:p>
          <a:p>
            <a:r>
              <a:rPr lang="en-US" dirty="0" smtClean="0"/>
              <a:t>Extra info about the tribe </a:t>
            </a:r>
          </a:p>
          <a:p>
            <a:r>
              <a:rPr lang="en-US" dirty="0" smtClean="0"/>
              <a:t>Quiz for audience</a:t>
            </a:r>
          </a:p>
          <a:p>
            <a:r>
              <a:rPr lang="en-US" dirty="0" smtClean="0"/>
              <a:t>Websites I used for research</a:t>
            </a:r>
          </a:p>
          <a:p>
            <a:r>
              <a:rPr lang="en-US" dirty="0" smtClean="0"/>
              <a:t>About me    </a:t>
            </a:r>
            <a:endParaRPr lang="en-US" dirty="0"/>
          </a:p>
        </p:txBody>
      </p:sp>
      <p:sp>
        <p:nvSpPr>
          <p:cNvPr id="3" name="Title 2"/>
          <p:cNvSpPr>
            <a:spLocks noGrp="1"/>
          </p:cNvSpPr>
          <p:nvPr>
            <p:ph type="title"/>
          </p:nvPr>
        </p:nvSpPr>
        <p:spPr/>
        <p:txBody>
          <a:bodyPr/>
          <a:lstStyle/>
          <a:p>
            <a:r>
              <a:rPr lang="en-US" dirty="0" smtClean="0"/>
              <a:t>Table  of  contents</a:t>
            </a:r>
            <a:endParaRPr lang="en-US" dirty="0"/>
          </a:p>
        </p:txBody>
      </p:sp>
      <p:pic>
        <p:nvPicPr>
          <p:cNvPr id="5" name="~PP2027.WAV">
            <a:hlinkClick r:id="" action="ppaction://media"/>
          </p:cNvPr>
          <p:cNvPicPr>
            <a:picLocks noRot="1" noChangeAspect="1"/>
          </p:cNvPicPr>
          <p:nvPr>
            <a:wavAudioFile r:embed="rId2" name="~PP2027.WAV"/>
          </p:nvPr>
        </p:nvPicPr>
        <p:blipFill>
          <a:blip r:embed="rId4" cstate="print"/>
          <a:stretch>
            <a:fillRect/>
          </a:stretch>
        </p:blipFill>
        <p:spPr>
          <a:xfrm>
            <a:off x="8696325" y="6410325"/>
            <a:ext cx="304800" cy="304800"/>
          </a:xfrm>
          <a:prstGeom prst="rect">
            <a:avLst/>
          </a:prstGeom>
        </p:spPr>
      </p:pic>
    </p:spTree>
    <p:custDataLst>
      <p:tags r:id="rId1"/>
    </p:custDataLst>
  </p:cSld>
  <p:clrMapOvr>
    <a:masterClrMapping/>
  </p:clrMapOvr>
  <p:transition advTm="45014">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ppt_x"/>
                                          </p:val>
                                        </p:tav>
                                        <p:tav tm="100000">
                                          <p:val>
                                            <p:strVal val="#ppt_x"/>
                                          </p:val>
                                        </p:tav>
                                      </p:tavLst>
                                    </p:anim>
                                    <p:anim calcmode="lin" valueType="num">
                                      <p:cBhvr additive="base">
                                        <p:cTn id="12"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1" nodeType="clickEffect">
                                  <p:stCondLst>
                                    <p:cond delay="0"/>
                                  </p:stCondLst>
                                  <p:iterate type="lt">
                                    <p:tmPct val="0"/>
                                  </p:iterate>
                                  <p:childTnLst>
                                    <p:set>
                                      <p:cBhvr>
                                        <p:cTn id="16" dur="1" fill="hold">
                                          <p:stCondLst>
                                            <p:cond delay="0"/>
                                          </p:stCondLst>
                                        </p:cTn>
                                        <p:tgtEl>
                                          <p:spTgt spid="2">
                                            <p:txEl>
                                              <p:pRg st="0" end="0"/>
                                            </p:txEl>
                                          </p:spTgt>
                                        </p:tgtEl>
                                        <p:attrNameLst>
                                          <p:attrName>style.visibility</p:attrName>
                                        </p:attrNameLst>
                                      </p:cBhvr>
                                      <p:to>
                                        <p:strVal val="visible"/>
                                      </p:to>
                                    </p:set>
                                    <p:animEffect transition="in" filter="diamond(in)">
                                      <p:cBhvr>
                                        <p:cTn id="17" dur="20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1" nodeType="clickEffect">
                                  <p:stCondLst>
                                    <p:cond delay="0"/>
                                  </p:stCondLst>
                                  <p:iterate type="lt">
                                    <p:tmPct val="0"/>
                                  </p:iterate>
                                  <p:childTnLst>
                                    <p:set>
                                      <p:cBhvr>
                                        <p:cTn id="21" dur="1" fill="hold">
                                          <p:stCondLst>
                                            <p:cond delay="0"/>
                                          </p:stCondLst>
                                        </p:cTn>
                                        <p:tgtEl>
                                          <p:spTgt spid="2">
                                            <p:txEl>
                                              <p:pRg st="1" end="1"/>
                                            </p:txEl>
                                          </p:spTgt>
                                        </p:tgtEl>
                                        <p:attrNameLst>
                                          <p:attrName>style.visibility</p:attrName>
                                        </p:attrNameLst>
                                      </p:cBhvr>
                                      <p:to>
                                        <p:strVal val="visible"/>
                                      </p:to>
                                    </p:set>
                                    <p:animEffect transition="in" filter="diamond(in)">
                                      <p:cBhvr>
                                        <p:cTn id="22" dur="20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1" nodeType="clickEffect">
                                  <p:stCondLst>
                                    <p:cond delay="0"/>
                                  </p:stCondLst>
                                  <p:iterate type="lt">
                                    <p:tmPct val="0"/>
                                  </p:iterate>
                                  <p:childTnLst>
                                    <p:set>
                                      <p:cBhvr>
                                        <p:cTn id="26" dur="1" fill="hold">
                                          <p:stCondLst>
                                            <p:cond delay="0"/>
                                          </p:stCondLst>
                                        </p:cTn>
                                        <p:tgtEl>
                                          <p:spTgt spid="2">
                                            <p:txEl>
                                              <p:pRg st="2" end="2"/>
                                            </p:txEl>
                                          </p:spTgt>
                                        </p:tgtEl>
                                        <p:attrNameLst>
                                          <p:attrName>style.visibility</p:attrName>
                                        </p:attrNameLst>
                                      </p:cBhvr>
                                      <p:to>
                                        <p:strVal val="visible"/>
                                      </p:to>
                                    </p:set>
                                    <p:animEffect transition="in" filter="diamond(in)">
                                      <p:cBhvr>
                                        <p:cTn id="27" dur="20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1" nodeType="clickEffect">
                                  <p:stCondLst>
                                    <p:cond delay="0"/>
                                  </p:stCondLst>
                                  <p:iterate type="lt">
                                    <p:tmPct val="0"/>
                                  </p:iterate>
                                  <p:childTnLst>
                                    <p:set>
                                      <p:cBhvr>
                                        <p:cTn id="31" dur="1" fill="hold">
                                          <p:stCondLst>
                                            <p:cond delay="0"/>
                                          </p:stCondLst>
                                        </p:cTn>
                                        <p:tgtEl>
                                          <p:spTgt spid="2">
                                            <p:txEl>
                                              <p:pRg st="3" end="3"/>
                                            </p:txEl>
                                          </p:spTgt>
                                        </p:tgtEl>
                                        <p:attrNameLst>
                                          <p:attrName>style.visibility</p:attrName>
                                        </p:attrNameLst>
                                      </p:cBhvr>
                                      <p:to>
                                        <p:strVal val="visible"/>
                                      </p:to>
                                    </p:set>
                                    <p:animEffect transition="in" filter="diamond(in)">
                                      <p:cBhvr>
                                        <p:cTn id="32" dur="20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1" nodeType="clickEffect">
                                  <p:stCondLst>
                                    <p:cond delay="0"/>
                                  </p:stCondLst>
                                  <p:iterate type="lt">
                                    <p:tmPct val="0"/>
                                  </p:iterate>
                                  <p:childTnLst>
                                    <p:set>
                                      <p:cBhvr>
                                        <p:cTn id="36" dur="1" fill="hold">
                                          <p:stCondLst>
                                            <p:cond delay="0"/>
                                          </p:stCondLst>
                                        </p:cTn>
                                        <p:tgtEl>
                                          <p:spTgt spid="2">
                                            <p:txEl>
                                              <p:pRg st="4" end="4"/>
                                            </p:txEl>
                                          </p:spTgt>
                                        </p:tgtEl>
                                        <p:attrNameLst>
                                          <p:attrName>style.visibility</p:attrName>
                                        </p:attrNameLst>
                                      </p:cBhvr>
                                      <p:to>
                                        <p:strVal val="visible"/>
                                      </p:to>
                                    </p:set>
                                    <p:animEffect transition="in" filter="diamond(in)">
                                      <p:cBhvr>
                                        <p:cTn id="37" dur="20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1" nodeType="clickEffect">
                                  <p:stCondLst>
                                    <p:cond delay="0"/>
                                  </p:stCondLst>
                                  <p:iterate type="lt">
                                    <p:tmPct val="0"/>
                                  </p:iterate>
                                  <p:childTnLst>
                                    <p:set>
                                      <p:cBhvr>
                                        <p:cTn id="41" dur="1" fill="hold">
                                          <p:stCondLst>
                                            <p:cond delay="0"/>
                                          </p:stCondLst>
                                        </p:cTn>
                                        <p:tgtEl>
                                          <p:spTgt spid="2">
                                            <p:txEl>
                                              <p:pRg st="5" end="5"/>
                                            </p:txEl>
                                          </p:spTgt>
                                        </p:tgtEl>
                                        <p:attrNameLst>
                                          <p:attrName>style.visibility</p:attrName>
                                        </p:attrNameLst>
                                      </p:cBhvr>
                                      <p:to>
                                        <p:strVal val="visible"/>
                                      </p:to>
                                    </p:set>
                                    <p:animEffect transition="in" filter="diamond(in)">
                                      <p:cBhvr>
                                        <p:cTn id="42" dur="2000"/>
                                        <p:tgtEl>
                                          <p:spTgt spid="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1" nodeType="clickEffect">
                                  <p:stCondLst>
                                    <p:cond delay="0"/>
                                  </p:stCondLst>
                                  <p:iterate type="lt">
                                    <p:tmPct val="0"/>
                                  </p:iterate>
                                  <p:childTnLst>
                                    <p:set>
                                      <p:cBhvr>
                                        <p:cTn id="46" dur="1" fill="hold">
                                          <p:stCondLst>
                                            <p:cond delay="0"/>
                                          </p:stCondLst>
                                        </p:cTn>
                                        <p:tgtEl>
                                          <p:spTgt spid="2">
                                            <p:txEl>
                                              <p:pRg st="6" end="6"/>
                                            </p:txEl>
                                          </p:spTgt>
                                        </p:tgtEl>
                                        <p:attrNameLst>
                                          <p:attrName>style.visibility</p:attrName>
                                        </p:attrNameLst>
                                      </p:cBhvr>
                                      <p:to>
                                        <p:strVal val="visible"/>
                                      </p:to>
                                    </p:set>
                                    <p:animEffect transition="in" filter="diamond(in)">
                                      <p:cBhvr>
                                        <p:cTn id="47" dur="2000"/>
                                        <p:tgtEl>
                                          <p:spTgt spid="2">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1" nodeType="clickEffect">
                                  <p:stCondLst>
                                    <p:cond delay="0"/>
                                  </p:stCondLst>
                                  <p:iterate type="lt">
                                    <p:tmPct val="0"/>
                                  </p:iterate>
                                  <p:childTnLst>
                                    <p:set>
                                      <p:cBhvr>
                                        <p:cTn id="51" dur="1" fill="hold">
                                          <p:stCondLst>
                                            <p:cond delay="0"/>
                                          </p:stCondLst>
                                        </p:cTn>
                                        <p:tgtEl>
                                          <p:spTgt spid="2">
                                            <p:txEl>
                                              <p:pRg st="7" end="7"/>
                                            </p:txEl>
                                          </p:spTgt>
                                        </p:tgtEl>
                                        <p:attrNameLst>
                                          <p:attrName>style.visibility</p:attrName>
                                        </p:attrNameLst>
                                      </p:cBhvr>
                                      <p:to>
                                        <p:strVal val="visible"/>
                                      </p:to>
                                    </p:set>
                                    <p:animEffect transition="in" filter="diamond(in)">
                                      <p:cBhvr>
                                        <p:cTn id="52" dur="2000"/>
                                        <p:tgtEl>
                                          <p:spTgt spid="2">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1" nodeType="clickEffect">
                                  <p:stCondLst>
                                    <p:cond delay="0"/>
                                  </p:stCondLst>
                                  <p:iterate type="lt">
                                    <p:tmPct val="0"/>
                                  </p:iterate>
                                  <p:childTnLst>
                                    <p:set>
                                      <p:cBhvr>
                                        <p:cTn id="56" dur="1" fill="hold">
                                          <p:stCondLst>
                                            <p:cond delay="0"/>
                                          </p:stCondLst>
                                        </p:cTn>
                                        <p:tgtEl>
                                          <p:spTgt spid="2">
                                            <p:txEl>
                                              <p:pRg st="8" end="8"/>
                                            </p:txEl>
                                          </p:spTgt>
                                        </p:tgtEl>
                                        <p:attrNameLst>
                                          <p:attrName>style.visibility</p:attrName>
                                        </p:attrNameLst>
                                      </p:cBhvr>
                                      <p:to>
                                        <p:strVal val="visible"/>
                                      </p:to>
                                    </p:set>
                                    <p:animEffect transition="in" filter="diamond(in)">
                                      <p:cBhvr>
                                        <p:cTn id="57" dur="2000"/>
                                        <p:tgtEl>
                                          <p:spTgt spid="2">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1" nodeType="clickEffect">
                                  <p:stCondLst>
                                    <p:cond delay="0"/>
                                  </p:stCondLst>
                                  <p:iterate type="lt">
                                    <p:tmPct val="0"/>
                                  </p:iterate>
                                  <p:childTnLst>
                                    <p:set>
                                      <p:cBhvr>
                                        <p:cTn id="61" dur="1" fill="hold">
                                          <p:stCondLst>
                                            <p:cond delay="0"/>
                                          </p:stCondLst>
                                        </p:cTn>
                                        <p:tgtEl>
                                          <p:spTgt spid="2">
                                            <p:txEl>
                                              <p:pRg st="9" end="9"/>
                                            </p:txEl>
                                          </p:spTgt>
                                        </p:tgtEl>
                                        <p:attrNameLst>
                                          <p:attrName>style.visibility</p:attrName>
                                        </p:attrNameLst>
                                      </p:cBhvr>
                                      <p:to>
                                        <p:strVal val="visible"/>
                                      </p:to>
                                    </p:set>
                                    <p:animEffect transition="in" filter="diamond(in)">
                                      <p:cBhvr>
                                        <p:cTn id="62" dur="2000"/>
                                        <p:tgtEl>
                                          <p:spTgt spid="2">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1" nodeType="clickEffect">
                                  <p:stCondLst>
                                    <p:cond delay="0"/>
                                  </p:stCondLst>
                                  <p:iterate type="lt">
                                    <p:tmPct val="0"/>
                                  </p:iterate>
                                  <p:childTnLst>
                                    <p:set>
                                      <p:cBhvr>
                                        <p:cTn id="66" dur="1" fill="hold">
                                          <p:stCondLst>
                                            <p:cond delay="0"/>
                                          </p:stCondLst>
                                        </p:cTn>
                                        <p:tgtEl>
                                          <p:spTgt spid="2">
                                            <p:txEl>
                                              <p:pRg st="10" end="10"/>
                                            </p:txEl>
                                          </p:spTgt>
                                        </p:tgtEl>
                                        <p:attrNameLst>
                                          <p:attrName>style.visibility</p:attrName>
                                        </p:attrNameLst>
                                      </p:cBhvr>
                                      <p:to>
                                        <p:strVal val="visible"/>
                                      </p:to>
                                    </p:set>
                                    <p:animEffect transition="in" filter="diamond(in)">
                                      <p:cBhvr>
                                        <p:cTn id="67"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68"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 grpId="1" uiExpand="1" build="p"/>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itchFamily="34" charset="0"/>
              <a:buChar char="•"/>
            </a:pPr>
            <a:r>
              <a:rPr lang="en-US" dirty="0" smtClean="0"/>
              <a:t>They lived in a nomadic way </a:t>
            </a:r>
          </a:p>
          <a:p>
            <a:pPr>
              <a:buFont typeface="Arial" pitchFamily="34" charset="0"/>
              <a:buChar char="•"/>
            </a:pPr>
            <a:r>
              <a:rPr lang="en-US" dirty="0" smtClean="0"/>
              <a:t>Considered the land to be full of spirits and powers </a:t>
            </a:r>
          </a:p>
          <a:p>
            <a:pPr>
              <a:buFont typeface="Arial" pitchFamily="34" charset="0"/>
              <a:buChar char="•"/>
            </a:pPr>
            <a:r>
              <a:rPr lang="en-US" dirty="0" smtClean="0"/>
              <a:t>They lived in tepees made from elk or deer hides </a:t>
            </a:r>
          </a:p>
          <a:p>
            <a:pPr>
              <a:buNone/>
            </a:pPr>
            <a:r>
              <a:rPr lang="en-US" dirty="0" smtClean="0"/>
              <a:t> </a:t>
            </a:r>
            <a:endParaRPr lang="en-US" dirty="0"/>
          </a:p>
        </p:txBody>
      </p:sp>
      <p:sp>
        <p:nvSpPr>
          <p:cNvPr id="3" name="Title 2"/>
          <p:cNvSpPr>
            <a:spLocks noGrp="1"/>
          </p:cNvSpPr>
          <p:nvPr>
            <p:ph type="title"/>
          </p:nvPr>
        </p:nvSpPr>
        <p:spPr/>
        <p:txBody>
          <a:bodyPr/>
          <a:lstStyle/>
          <a:p>
            <a:r>
              <a:rPr lang="en-US" dirty="0" smtClean="0"/>
              <a:t>Traditions </a:t>
            </a:r>
            <a:endParaRPr lang="en-US" dirty="0"/>
          </a:p>
        </p:txBody>
      </p:sp>
      <p:pic>
        <p:nvPicPr>
          <p:cNvPr id="5" name="~PP967.WAV">
            <a:hlinkClick r:id="" action="ppaction://media"/>
          </p:cNvPr>
          <p:cNvPicPr>
            <a:picLocks noRot="1" noChangeAspect="1"/>
          </p:cNvPicPr>
          <p:nvPr>
            <a:wavAudioFile r:embed="rId2" name="~PP967.WAV"/>
          </p:nvPr>
        </p:nvPicPr>
        <p:blipFill>
          <a:blip r:embed="rId4" cstate="print"/>
          <a:stretch>
            <a:fillRect/>
          </a:stretch>
        </p:blipFill>
        <p:spPr>
          <a:xfrm>
            <a:off x="8696325" y="6410325"/>
            <a:ext cx="304800" cy="304800"/>
          </a:xfrm>
          <a:prstGeom prst="rect">
            <a:avLst/>
          </a:prstGeom>
        </p:spPr>
      </p:pic>
    </p:spTree>
    <p:custDataLst>
      <p:tags r:id="rId1"/>
    </p:custDataLst>
  </p:cSld>
  <p:clrMapOvr>
    <a:masterClrMapping/>
  </p:clrMapOvr>
  <p:transition advTm="2727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diamond(in)">
                                      <p:cBhvr>
                                        <p:cTn id="16" dur="20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diamond(in)">
                                      <p:cBhvr>
                                        <p:cTn id="21" dur="20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diamond(in)">
                                      <p:cBhvr>
                                        <p:cTn id="26" dur="2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blinds(horizontal)">
                                      <p:cBhvr>
                                        <p:cTn id="31" dur="3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2"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 grpId="0" uiExpand="1"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The Ute’s sometime grew small gardens near spring. They hunted deer to use for food ,leather, and tools. They also hunted big horn sheep, wild turkeys, badgers, beavers, rabbits, fish, and more. They ate plants such as yucca fruit, rice grass, pine nuts, chokecherries, and wild onions.</a:t>
            </a:r>
            <a:endParaRPr lang="en-US" dirty="0"/>
          </a:p>
        </p:txBody>
      </p:sp>
      <p:sp>
        <p:nvSpPr>
          <p:cNvPr id="3" name="Title 2"/>
          <p:cNvSpPr>
            <a:spLocks noGrp="1"/>
          </p:cNvSpPr>
          <p:nvPr>
            <p:ph type="title"/>
          </p:nvPr>
        </p:nvSpPr>
        <p:spPr/>
        <p:txBody>
          <a:bodyPr/>
          <a:lstStyle/>
          <a:p>
            <a:r>
              <a:rPr lang="en-US" dirty="0" smtClean="0"/>
              <a:t>What did they eat?</a:t>
            </a:r>
            <a:endParaRPr lang="en-US" dirty="0"/>
          </a:p>
        </p:txBody>
      </p:sp>
      <p:pic>
        <p:nvPicPr>
          <p:cNvPr id="1026" name="Picture 2" descr="C:\Documents and Settings\Emma.Medell\Local Settings\Temporary Internet Files\Content.IE5\9T9W0NV1\MC900275386[1].wmf"/>
          <p:cNvPicPr>
            <a:picLocks noChangeAspect="1" noChangeArrowheads="1"/>
          </p:cNvPicPr>
          <p:nvPr/>
        </p:nvPicPr>
        <p:blipFill>
          <a:blip r:embed="rId4" cstate="print"/>
          <a:srcRect/>
          <a:stretch>
            <a:fillRect/>
          </a:stretch>
        </p:blipFill>
        <p:spPr bwMode="auto">
          <a:xfrm rot="5400000">
            <a:off x="3266792" y="2219608"/>
            <a:ext cx="2743200" cy="6076384"/>
          </a:xfrm>
          <a:prstGeom prst="rect">
            <a:avLst/>
          </a:prstGeom>
          <a:noFill/>
        </p:spPr>
      </p:pic>
      <p:pic>
        <p:nvPicPr>
          <p:cNvPr id="6" name="~PP3136.WAV">
            <a:hlinkClick r:id="" action="ppaction://media"/>
          </p:cNvPr>
          <p:cNvPicPr>
            <a:picLocks noRot="1" noChangeAspect="1"/>
          </p:cNvPicPr>
          <p:nvPr>
            <a:wavAudioFile r:embed="rId2" name="~PP3136.WAV"/>
          </p:nvPr>
        </p:nvPicPr>
        <p:blipFill>
          <a:blip r:embed="rId5" cstate="print"/>
          <a:stretch>
            <a:fillRect/>
          </a:stretch>
        </p:blipFill>
        <p:spPr>
          <a:xfrm>
            <a:off x="8696325" y="6410325"/>
            <a:ext cx="304800" cy="304800"/>
          </a:xfrm>
          <a:prstGeom prst="rect">
            <a:avLst/>
          </a:prstGeom>
        </p:spPr>
      </p:pic>
    </p:spTree>
    <p:custDataLst>
      <p:tags r:id="rId1"/>
    </p:custDataLst>
  </p:cSld>
  <p:clrMapOvr>
    <a:masterClrMapping/>
  </p:clrMapOvr>
  <p:transition advTm="30588">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1"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diamond(in)">
                                      <p:cBhvr>
                                        <p:cTn id="16"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7"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2" grpId="1"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The Ute's lived in the eastern and central part of Utah. They also lived in parts of Colorado, Wyoming, and New Mexico. Two distinct groups of the Ute's lived in Utah, they were the Northern Ute's and the White Mesa Ute's. In historic times, at least two different bands of Ute’s lived in Utah.</a:t>
            </a:r>
            <a:endParaRPr lang="en-US" dirty="0"/>
          </a:p>
        </p:txBody>
      </p:sp>
      <p:sp>
        <p:nvSpPr>
          <p:cNvPr id="3" name="Title 2"/>
          <p:cNvSpPr>
            <a:spLocks noGrp="1"/>
          </p:cNvSpPr>
          <p:nvPr>
            <p:ph type="title"/>
          </p:nvPr>
        </p:nvSpPr>
        <p:spPr/>
        <p:txBody>
          <a:bodyPr/>
          <a:lstStyle/>
          <a:p>
            <a:r>
              <a:rPr lang="en-US" dirty="0" smtClean="0"/>
              <a:t>Where did they live?</a:t>
            </a:r>
            <a:endParaRPr lang="en-US" dirty="0"/>
          </a:p>
        </p:txBody>
      </p:sp>
      <p:pic>
        <p:nvPicPr>
          <p:cNvPr id="4" name="Picture 3" descr="SPC2temp_Paiute_Mapkenzie.jpg"/>
          <p:cNvPicPr>
            <a:picLocks noChangeAspect="1"/>
          </p:cNvPicPr>
          <p:nvPr/>
        </p:nvPicPr>
        <p:blipFill>
          <a:blip r:embed="rId4" cstate="print"/>
          <a:stretch>
            <a:fillRect/>
          </a:stretch>
        </p:blipFill>
        <p:spPr>
          <a:xfrm rot="10800000" flipH="1" flipV="1">
            <a:off x="5257800" y="3657600"/>
            <a:ext cx="2362200" cy="2971800"/>
          </a:xfrm>
          <a:prstGeom prst="rect">
            <a:avLst/>
          </a:prstGeom>
        </p:spPr>
      </p:pic>
      <p:pic>
        <p:nvPicPr>
          <p:cNvPr id="6" name="~PP232.WAV">
            <a:hlinkClick r:id="" action="ppaction://media"/>
          </p:cNvPr>
          <p:cNvPicPr>
            <a:picLocks noRot="1" noChangeAspect="1"/>
          </p:cNvPicPr>
          <p:nvPr>
            <a:wavAudioFile r:embed="rId2" name="~PP232.WAV"/>
          </p:nvPr>
        </p:nvPicPr>
        <p:blipFill>
          <a:blip r:embed="rId5" cstate="print"/>
          <a:stretch>
            <a:fillRect/>
          </a:stretch>
        </p:blipFill>
        <p:spPr>
          <a:xfrm>
            <a:off x="8696325" y="6410325"/>
            <a:ext cx="304800" cy="304800"/>
          </a:xfrm>
          <a:prstGeom prst="rect">
            <a:avLst/>
          </a:prstGeom>
        </p:spPr>
      </p:pic>
    </p:spTree>
    <p:custDataLst>
      <p:tags r:id="rId1"/>
    </p:custDataLst>
  </p:cSld>
  <p:clrMapOvr>
    <a:masterClrMapping/>
  </p:clrMapOvr>
  <p:transition advTm="4180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ppt_x"/>
                                          </p:val>
                                        </p:tav>
                                        <p:tav tm="100000">
                                          <p:val>
                                            <p:strVal val="#ppt_x"/>
                                          </p:val>
                                        </p:tav>
                                      </p:tavLst>
                                    </p:anim>
                                    <p:anim calcmode="lin" valueType="num">
                                      <p:cBhvr additive="base">
                                        <p:cTn id="12"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iterate type="lt">
                                    <p:tmPct val="0"/>
                                  </p:iterate>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linds(horizontal)">
                                      <p:cBhvr>
                                        <p:cTn id="1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8"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2"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The Ute’s made there clothes out of plants and animals. What they didn’t eat, they make it in to clothes. The men wore buffalo sinks. The women wore dresses and leggings. </a:t>
            </a:r>
            <a:endParaRPr lang="en-US" dirty="0"/>
          </a:p>
        </p:txBody>
      </p:sp>
      <p:sp>
        <p:nvSpPr>
          <p:cNvPr id="3" name="Title 2"/>
          <p:cNvSpPr>
            <a:spLocks noGrp="1"/>
          </p:cNvSpPr>
          <p:nvPr>
            <p:ph type="title"/>
          </p:nvPr>
        </p:nvSpPr>
        <p:spPr/>
        <p:txBody>
          <a:bodyPr/>
          <a:lstStyle/>
          <a:p>
            <a:r>
              <a:rPr lang="en-US" dirty="0" smtClean="0"/>
              <a:t>How did they dress?</a:t>
            </a:r>
            <a:endParaRPr lang="en-US" dirty="0"/>
          </a:p>
        </p:txBody>
      </p:sp>
      <p:pic>
        <p:nvPicPr>
          <p:cNvPr id="4" name="Picture 3" descr="ute Indian picture.jpg"/>
          <p:cNvPicPr>
            <a:picLocks noChangeAspect="1"/>
          </p:cNvPicPr>
          <p:nvPr/>
        </p:nvPicPr>
        <p:blipFill>
          <a:blip r:embed="rId4" cstate="print"/>
          <a:stretch>
            <a:fillRect/>
          </a:stretch>
        </p:blipFill>
        <p:spPr>
          <a:xfrm>
            <a:off x="2514600" y="2895600"/>
            <a:ext cx="5308600" cy="3695700"/>
          </a:xfrm>
          <a:prstGeom prst="rect">
            <a:avLst/>
          </a:prstGeom>
        </p:spPr>
      </p:pic>
      <p:pic>
        <p:nvPicPr>
          <p:cNvPr id="6" name="~PP1271.WAV">
            <a:hlinkClick r:id="" action="ppaction://media"/>
          </p:cNvPr>
          <p:cNvPicPr>
            <a:picLocks noRot="1" noChangeAspect="1"/>
          </p:cNvPicPr>
          <p:nvPr>
            <a:wavAudioFile r:embed="rId2" name="~PP1271.WAV"/>
          </p:nvPr>
        </p:nvPicPr>
        <p:blipFill>
          <a:blip r:embed="rId5" cstate="print"/>
          <a:stretch>
            <a:fillRect/>
          </a:stretch>
        </p:blipFill>
        <p:spPr>
          <a:xfrm>
            <a:off x="8696325" y="6410325"/>
            <a:ext cx="304800" cy="304800"/>
          </a:xfrm>
          <a:prstGeom prst="rect">
            <a:avLst/>
          </a:prstGeom>
        </p:spPr>
      </p:pic>
    </p:spTree>
    <p:custDataLst>
      <p:tags r:id="rId1"/>
    </p:custDataLst>
  </p:cSld>
  <p:clrMapOvr>
    <a:masterClrMapping/>
  </p:clrMapOvr>
  <p:transition advTm="25306">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box(in)">
                                      <p:cBhvr>
                                        <p:cTn id="16"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7"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2" grpId="0"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Their was a chief named Black Hawk. He was born in spring, Lake Villa. He died in September 26</a:t>
            </a:r>
            <a:r>
              <a:rPr lang="en-US" baseline="30000" dirty="0" smtClean="0"/>
              <a:t>th</a:t>
            </a:r>
            <a:r>
              <a:rPr lang="en-US" dirty="0" smtClean="0"/>
              <a:t>, 1870. Also there was this chief named </a:t>
            </a:r>
            <a:r>
              <a:rPr lang="en-US" dirty="0" err="1" smtClean="0"/>
              <a:t>Aoray</a:t>
            </a:r>
            <a:r>
              <a:rPr lang="en-US" dirty="0" smtClean="0"/>
              <a:t>. He was born in 1833. He died in 1880. He was 53 when he died. </a:t>
            </a:r>
            <a:endParaRPr lang="en-US" dirty="0"/>
          </a:p>
        </p:txBody>
      </p:sp>
      <p:sp>
        <p:nvSpPr>
          <p:cNvPr id="3" name="Title 2"/>
          <p:cNvSpPr>
            <a:spLocks noGrp="1"/>
          </p:cNvSpPr>
          <p:nvPr>
            <p:ph type="title"/>
          </p:nvPr>
        </p:nvSpPr>
        <p:spPr/>
        <p:txBody>
          <a:bodyPr/>
          <a:lstStyle/>
          <a:p>
            <a:r>
              <a:rPr lang="en-US" dirty="0" smtClean="0"/>
              <a:t>Famous People </a:t>
            </a:r>
            <a:endParaRPr lang="en-US" dirty="0"/>
          </a:p>
        </p:txBody>
      </p:sp>
      <p:pic>
        <p:nvPicPr>
          <p:cNvPr id="4" name="Picture 3" descr="utes.jpg"/>
          <p:cNvPicPr>
            <a:picLocks noChangeAspect="1"/>
          </p:cNvPicPr>
          <p:nvPr/>
        </p:nvPicPr>
        <p:blipFill>
          <a:blip r:embed="rId4" cstate="print"/>
          <a:stretch>
            <a:fillRect/>
          </a:stretch>
        </p:blipFill>
        <p:spPr>
          <a:xfrm rot="10800000" flipV="1">
            <a:off x="2971800" y="3276600"/>
            <a:ext cx="3429000" cy="3276600"/>
          </a:xfrm>
          <a:prstGeom prst="rect">
            <a:avLst/>
          </a:prstGeom>
        </p:spPr>
      </p:pic>
      <p:pic>
        <p:nvPicPr>
          <p:cNvPr id="5" name="~PP1090.WAV">
            <a:hlinkClick r:id="" action="ppaction://media"/>
          </p:cNvPr>
          <p:cNvPicPr>
            <a:picLocks noRot="1" noChangeAspect="1"/>
          </p:cNvPicPr>
          <p:nvPr>
            <a:wavAudioFile r:embed="rId2" name="~PP1090.WAV"/>
          </p:nvPr>
        </p:nvPicPr>
        <p:blipFill>
          <a:blip r:embed="rId5" cstate="print"/>
          <a:stretch>
            <a:fillRect/>
          </a:stretch>
        </p:blipFill>
        <p:spPr>
          <a:xfrm>
            <a:off x="8696325" y="6410325"/>
            <a:ext cx="304800" cy="304800"/>
          </a:xfrm>
          <a:prstGeom prst="rect">
            <a:avLst/>
          </a:prstGeom>
        </p:spPr>
      </p:pic>
    </p:spTree>
    <p:custDataLst>
      <p:tags r:id="rId1"/>
    </p:custDataLst>
  </p:cSld>
  <p:clrMapOvr>
    <a:masterClrMapping/>
  </p:clrMapOvr>
  <p:transition advTm="40524">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1" nodeType="clickEffect">
                                  <p:stCondLst>
                                    <p:cond delay="0"/>
                                  </p:stCondLst>
                                  <p:iterate type="lt">
                                    <p:tmPct val="0"/>
                                  </p:iterate>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8"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 grpId="0" build="p"/>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They got there name from our state</a:t>
            </a:r>
          </a:p>
          <a:p>
            <a:r>
              <a:rPr lang="en-US" dirty="0" smtClean="0"/>
              <a:t>Black Hawk is a name of a helicopter</a:t>
            </a:r>
          </a:p>
          <a:p>
            <a:r>
              <a:rPr lang="en-US" dirty="0" smtClean="0"/>
              <a:t>The Ute’s tote the pioneers how to live</a:t>
            </a:r>
            <a:endParaRPr lang="en-US" dirty="0"/>
          </a:p>
        </p:txBody>
      </p:sp>
      <p:sp>
        <p:nvSpPr>
          <p:cNvPr id="3" name="Title 2"/>
          <p:cNvSpPr>
            <a:spLocks noGrp="1"/>
          </p:cNvSpPr>
          <p:nvPr>
            <p:ph type="title"/>
          </p:nvPr>
        </p:nvSpPr>
        <p:spPr/>
        <p:txBody>
          <a:bodyPr/>
          <a:lstStyle/>
          <a:p>
            <a:r>
              <a:rPr lang="en-US" dirty="0" smtClean="0"/>
              <a:t>Contributions </a:t>
            </a:r>
            <a:endParaRPr lang="en-US" dirty="0"/>
          </a:p>
        </p:txBody>
      </p:sp>
      <p:pic>
        <p:nvPicPr>
          <p:cNvPr id="4" name="~PP3948.WAV">
            <a:hlinkClick r:id="" action="ppaction://media"/>
          </p:cNvPr>
          <p:cNvPicPr>
            <a:picLocks noRot="1" noChangeAspect="1"/>
          </p:cNvPicPr>
          <p:nvPr>
            <a:wavAudioFile r:embed="rId2" name="~PP3948.WAV"/>
          </p:nvPr>
        </p:nvPicPr>
        <p:blipFill>
          <a:blip r:embed="rId4" cstate="print"/>
          <a:stretch>
            <a:fillRect/>
          </a:stretch>
        </p:blipFill>
        <p:spPr>
          <a:xfrm>
            <a:off x="8696325" y="6410325"/>
            <a:ext cx="304800" cy="304800"/>
          </a:xfrm>
          <a:prstGeom prst="rect">
            <a:avLst/>
          </a:prstGeom>
        </p:spPr>
      </p:pic>
    </p:spTree>
    <p:custDataLst>
      <p:tags r:id="rId1"/>
    </p:custDataLst>
  </p:cSld>
  <p:clrMapOvr>
    <a:masterClrMapping/>
  </p:clrMapOvr>
  <p:transition advTm="22990">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4)">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edge">
                                      <p:cBhvr>
                                        <p:cTn id="16" dur="20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wedge">
                                      <p:cBhvr>
                                        <p:cTn id="21" dur="20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wedge">
                                      <p:cBhvr>
                                        <p:cTn id="26"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7"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2" grpId="0"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There is a lot of Ute’s that lived. Eleven bands of Ute’s lived in Utah. Each band claimed its own territory. Some bands led and traded together.</a:t>
            </a:r>
            <a:endParaRPr lang="en-US" dirty="0"/>
          </a:p>
        </p:txBody>
      </p:sp>
      <p:sp>
        <p:nvSpPr>
          <p:cNvPr id="3" name="Title 2"/>
          <p:cNvSpPr>
            <a:spLocks noGrp="1"/>
          </p:cNvSpPr>
          <p:nvPr>
            <p:ph type="title"/>
          </p:nvPr>
        </p:nvSpPr>
        <p:spPr/>
        <p:txBody>
          <a:bodyPr/>
          <a:lstStyle/>
          <a:p>
            <a:r>
              <a:rPr lang="en-US" dirty="0" smtClean="0"/>
              <a:t>How big is the tribe?</a:t>
            </a:r>
            <a:endParaRPr lang="en-US" dirty="0"/>
          </a:p>
        </p:txBody>
      </p:sp>
      <p:pic>
        <p:nvPicPr>
          <p:cNvPr id="4" name="Picture 3" descr="emmam444.jpg"/>
          <p:cNvPicPr>
            <a:picLocks noChangeAspect="1"/>
          </p:cNvPicPr>
          <p:nvPr/>
        </p:nvPicPr>
        <p:blipFill>
          <a:blip r:embed="rId4" cstate="print"/>
          <a:stretch>
            <a:fillRect/>
          </a:stretch>
        </p:blipFill>
        <p:spPr>
          <a:xfrm>
            <a:off x="2743200" y="2895600"/>
            <a:ext cx="3810000" cy="3429000"/>
          </a:xfrm>
          <a:prstGeom prst="rect">
            <a:avLst/>
          </a:prstGeom>
        </p:spPr>
      </p:pic>
      <p:pic>
        <p:nvPicPr>
          <p:cNvPr id="5" name="~PP3333.WAV">
            <a:hlinkClick r:id="" action="ppaction://media"/>
          </p:cNvPr>
          <p:cNvPicPr>
            <a:picLocks noRot="1" noChangeAspect="1"/>
          </p:cNvPicPr>
          <p:nvPr>
            <a:wavAudioFile r:embed="rId2" name="~PP3333.WAV"/>
          </p:nvPr>
        </p:nvPicPr>
        <p:blipFill>
          <a:blip r:embed="rId5" cstate="print"/>
          <a:stretch>
            <a:fillRect/>
          </a:stretch>
        </p:blipFill>
        <p:spPr>
          <a:xfrm>
            <a:off x="8696325" y="6410325"/>
            <a:ext cx="304800" cy="304800"/>
          </a:xfrm>
          <a:prstGeom prst="rect">
            <a:avLst/>
          </a:prstGeom>
        </p:spPr>
      </p:pic>
    </p:spTree>
    <p:custDataLst>
      <p:tags r:id="rId1"/>
    </p:custDataLst>
  </p:cSld>
  <p:clrMapOvr>
    <a:masterClrMapping/>
  </p:clrMapOvr>
  <p:transition advTm="23630">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dissolve">
                                      <p:cBhvr>
                                        <p:cTn id="1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7"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 grpId="0" build="p"/>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ags/tag10.xml><?xml version="1.0" encoding="utf-8"?>
<p:tagLst xmlns:a="http://schemas.openxmlformats.org/drawingml/2006/main" xmlns:r="http://schemas.openxmlformats.org/officeDocument/2006/relationships" xmlns:p="http://schemas.openxmlformats.org/presentationml/2006/main">
  <p:tag name="TIMING" val="|1.4|2.6"/>
</p:tagLst>
</file>

<file path=ppt/tags/tag11.xml><?xml version="1.0" encoding="utf-8"?>
<p:tagLst xmlns:a="http://schemas.openxmlformats.org/drawingml/2006/main" xmlns:r="http://schemas.openxmlformats.org/officeDocument/2006/relationships" xmlns:p="http://schemas.openxmlformats.org/presentationml/2006/main">
  <p:tag name="TIMING" val="|0.9|2.3|3.8|3.2"/>
</p:tagLst>
</file>

<file path=ppt/tags/tag12.xml><?xml version="1.0" encoding="utf-8"?>
<p:tagLst xmlns:a="http://schemas.openxmlformats.org/drawingml/2006/main" xmlns:r="http://schemas.openxmlformats.org/officeDocument/2006/relationships" xmlns:p="http://schemas.openxmlformats.org/presentationml/2006/main">
  <p:tag name="TIMING" val="|1.2|4.2|16.1"/>
</p:tagLst>
</file>

<file path=ppt/tags/tag13.xml><?xml version="1.0" encoding="utf-8"?>
<p:tagLst xmlns:a="http://schemas.openxmlformats.org/drawingml/2006/main" xmlns:r="http://schemas.openxmlformats.org/officeDocument/2006/relationships" xmlns:p="http://schemas.openxmlformats.org/presentationml/2006/main">
  <p:tag name="TIMING" val="|1.2|1.9|3.1|2.6|3.7|1.6"/>
</p:tagLst>
</file>

<file path=ppt/tags/tag2.xml><?xml version="1.0" encoding="utf-8"?>
<p:tagLst xmlns:a="http://schemas.openxmlformats.org/drawingml/2006/main" xmlns:r="http://schemas.openxmlformats.org/officeDocument/2006/relationships" xmlns:p="http://schemas.openxmlformats.org/presentationml/2006/main">
  <p:tag name="TIMING" val="|0.4|3.4|3.1|3|3|3.3|3|3.3|3.6|4.1|3.3|4.2"/>
</p:tagLst>
</file>

<file path=ppt/tags/tag3.xml><?xml version="1.0" encoding="utf-8"?>
<p:tagLst xmlns:a="http://schemas.openxmlformats.org/drawingml/2006/main" xmlns:r="http://schemas.openxmlformats.org/officeDocument/2006/relationships" xmlns:p="http://schemas.openxmlformats.org/presentationml/2006/main">
  <p:tag name="TIMING" val="|1.2|3.2|3.1|7.5|5.7"/>
</p:tagLst>
</file>

<file path=ppt/tags/tag4.xml><?xml version="1.0" encoding="utf-8"?>
<p:tagLst xmlns:a="http://schemas.openxmlformats.org/drawingml/2006/main" xmlns:r="http://schemas.openxmlformats.org/officeDocument/2006/relationships" xmlns:p="http://schemas.openxmlformats.org/presentationml/2006/main">
  <p:tag name="TIMING" val="|0.6|3.2"/>
</p:tagLst>
</file>

<file path=ppt/tags/tag5.xml><?xml version="1.0" encoding="utf-8"?>
<p:tagLst xmlns:a="http://schemas.openxmlformats.org/drawingml/2006/main" xmlns:r="http://schemas.openxmlformats.org/officeDocument/2006/relationships" xmlns:p="http://schemas.openxmlformats.org/presentationml/2006/main">
  <p:tag name="TIMING" val="|0.2|2.5"/>
</p:tagLst>
</file>

<file path=ppt/tags/tag6.xml><?xml version="1.0" encoding="utf-8"?>
<p:tagLst xmlns:a="http://schemas.openxmlformats.org/drawingml/2006/main" xmlns:r="http://schemas.openxmlformats.org/officeDocument/2006/relationships" xmlns:p="http://schemas.openxmlformats.org/presentationml/2006/main">
  <p:tag name="TIMING" val="|0.5|3.5"/>
</p:tagLst>
</file>

<file path=ppt/tags/tag7.xml><?xml version="1.0" encoding="utf-8"?>
<p:tagLst xmlns:a="http://schemas.openxmlformats.org/drawingml/2006/main" xmlns:r="http://schemas.openxmlformats.org/officeDocument/2006/relationships" xmlns:p="http://schemas.openxmlformats.org/presentationml/2006/main">
  <p:tag name="TIMING" val="|0.6|4.1"/>
</p:tagLst>
</file>

<file path=ppt/tags/tag8.xml><?xml version="1.0" encoding="utf-8"?>
<p:tagLst xmlns:a="http://schemas.openxmlformats.org/drawingml/2006/main" xmlns:r="http://schemas.openxmlformats.org/officeDocument/2006/relationships" xmlns:p="http://schemas.openxmlformats.org/presentationml/2006/main">
  <p:tag name="TIMING" val="|0.4|3.2|4.3|5.9"/>
</p:tagLst>
</file>

<file path=ppt/tags/tag9.xml><?xml version="1.0" encoding="utf-8"?>
<p:tagLst xmlns:a="http://schemas.openxmlformats.org/drawingml/2006/main" xmlns:r="http://schemas.openxmlformats.org/officeDocument/2006/relationships" xmlns:p="http://schemas.openxmlformats.org/presentationml/2006/main">
  <p:tag name="TIMING" val="|1.7|2.6"/>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316</TotalTime>
  <Words>424</Words>
  <Application>Microsoft Office PowerPoint</Application>
  <PresentationFormat>On-screen Show (4:3)</PresentationFormat>
  <Paragraphs>48</Paragraphs>
  <Slides>13</Slides>
  <Notes>0</Notes>
  <HiddenSlides>0</HiddenSlides>
  <MMClips>13</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Paper</vt:lpstr>
      <vt:lpstr>The History of the Ute Indians</vt:lpstr>
      <vt:lpstr>Table  of  contents</vt:lpstr>
      <vt:lpstr>Traditions </vt:lpstr>
      <vt:lpstr>What did they eat?</vt:lpstr>
      <vt:lpstr>Where did they live?</vt:lpstr>
      <vt:lpstr>How did they dress?</vt:lpstr>
      <vt:lpstr>Famous People </vt:lpstr>
      <vt:lpstr>Contributions </vt:lpstr>
      <vt:lpstr>How big is the tribe?</vt:lpstr>
      <vt:lpstr>Extra info about the tribe.</vt:lpstr>
      <vt:lpstr>Quiz for audience.</vt:lpstr>
      <vt:lpstr>Websites I used for research:</vt:lpstr>
      <vt:lpstr>About Me!!!</vt:lpstr>
    </vt:vector>
  </TitlesOfParts>
  <Company>U.S. Air Force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the Ute Indians</dc:title>
  <dc:creator>Quest Academy</dc:creator>
  <cp:lastModifiedBy>User</cp:lastModifiedBy>
  <cp:revision>36</cp:revision>
  <dcterms:created xsi:type="dcterms:W3CDTF">2012-10-05T19:28:24Z</dcterms:created>
  <dcterms:modified xsi:type="dcterms:W3CDTF">2012-10-26T16:31:38Z</dcterms:modified>
</cp:coreProperties>
</file>