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5ECFD-E0A0-4F4C-B3C6-55AD888D591E}" type="datetimeFigureOut">
              <a:rPr lang="en-US" smtClean="0"/>
              <a:t>3/19/13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E0085-5619-0444-839C-A41B29F936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NIGHT AT THE MUSEUM</a:t>
            </a:r>
            <a:br>
              <a:rPr lang="en-US" dirty="0" smtClean="0"/>
            </a:br>
            <a:r>
              <a:rPr lang="en-US" dirty="0" smtClean="0"/>
              <a:t>FEBRUARY 28, 2013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GREAT JOB….</a:t>
            </a:r>
          </a:p>
          <a:p>
            <a:r>
              <a:rPr lang="en-US" dirty="0" smtClean="0"/>
              <a:t>YOU’RE THE BEST!!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99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2439433" y="274638"/>
            <a:ext cx="10123185" cy="5567362"/>
          </a:xfrm>
        </p:spPr>
      </p:pic>
      <p:pic>
        <p:nvPicPr>
          <p:cNvPr id="5" name="Picture 4" descr="IMG_0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941" y="403904"/>
            <a:ext cx="4603629" cy="6138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1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2631612" y="513884"/>
            <a:ext cx="9922905" cy="5457216"/>
          </a:xfrm>
        </p:spPr>
      </p:pic>
      <p:pic>
        <p:nvPicPr>
          <p:cNvPr id="8" name="Picture 7" descr="IMG_10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857" y="513884"/>
            <a:ext cx="4617943" cy="6157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1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4" y="274638"/>
            <a:ext cx="4386823" cy="5849097"/>
          </a:xfrm>
          <a:prstGeom prst="rect">
            <a:avLst/>
          </a:prstGeom>
        </p:spPr>
      </p:pic>
      <p:pic>
        <p:nvPicPr>
          <p:cNvPr id="9" name="Content Placeholder 8" descr="IMG_1011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1221" r="-71221"/>
          <a:stretch>
            <a:fillRect/>
          </a:stretch>
        </p:blipFill>
        <p:spPr>
          <a:xfrm>
            <a:off x="943314" y="896472"/>
            <a:ext cx="10432898" cy="57376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01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940429" y="274639"/>
            <a:ext cx="7968783" cy="4382524"/>
          </a:xfrm>
        </p:spPr>
      </p:pic>
      <p:pic>
        <p:nvPicPr>
          <p:cNvPr id="6" name="Picture 5" descr="IMG_1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288" y="1417638"/>
            <a:ext cx="3680712" cy="4907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102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-2233686" y="274638"/>
            <a:ext cx="8357287" cy="4596186"/>
          </a:xfrm>
        </p:spPr>
      </p:pic>
      <p:pic>
        <p:nvPicPr>
          <p:cNvPr id="5" name="Picture 4" descr="IMG_1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529" y="2065874"/>
            <a:ext cx="6051177" cy="453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95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623073" y="274638"/>
            <a:ext cx="6747671" cy="3710959"/>
          </a:xfrm>
        </p:spPr>
      </p:pic>
      <p:pic>
        <p:nvPicPr>
          <p:cNvPr id="5" name="Picture 4" descr="IMG_09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700" y="2759259"/>
            <a:ext cx="5097333" cy="382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96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331109" y="312606"/>
            <a:ext cx="5430973" cy="2986826"/>
          </a:xfrm>
        </p:spPr>
      </p:pic>
      <p:pic>
        <p:nvPicPr>
          <p:cNvPr id="5" name="Picture 4" descr="IMG_09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918" y="2594812"/>
            <a:ext cx="5041882" cy="3781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9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4" y="274638"/>
            <a:ext cx="5538195" cy="4153647"/>
          </a:xfrm>
          <a:prstGeom prst="rect">
            <a:avLst/>
          </a:prstGeom>
        </p:spPr>
      </p:pic>
      <p:pic>
        <p:nvPicPr>
          <p:cNvPr id="9" name="Content Placeholder 8" descr="IMG_1007.jpg"/>
          <p:cNvPicPr>
            <a:picLocks noGrp="1" noChangeAspect="1"/>
          </p:cNvPicPr>
          <p:nvPr>
            <p:ph idx="1"/>
          </p:nvPr>
        </p:nvPicPr>
        <p:blipFill>
          <a:blip r:embed="rId3"/>
          <a:srcRect l="-71221" r="-71221"/>
          <a:stretch>
            <a:fillRect/>
          </a:stretch>
        </p:blipFill>
        <p:spPr>
          <a:xfrm>
            <a:off x="2499863" y="1837765"/>
            <a:ext cx="8861639" cy="4873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G_096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623050" y="274638"/>
            <a:ext cx="7460754" cy="4103127"/>
          </a:xfrm>
        </p:spPr>
      </p:pic>
      <p:pic>
        <p:nvPicPr>
          <p:cNvPr id="6" name="Picture 5" descr="IMG_09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71" y="2336088"/>
            <a:ext cx="5782235" cy="433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097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868500" y="0"/>
            <a:ext cx="6570049" cy="3613274"/>
          </a:xfrm>
        </p:spPr>
      </p:pic>
      <p:pic>
        <p:nvPicPr>
          <p:cNvPr id="5" name="Picture 4" descr="IMG_09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528" y="2674471"/>
            <a:ext cx="5199529" cy="3899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97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544667" y="0"/>
            <a:ext cx="6848857" cy="3766608"/>
          </a:xfrm>
        </p:spPr>
      </p:pic>
      <p:pic>
        <p:nvPicPr>
          <p:cNvPr id="6" name="Picture 5" descr="IMG_09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426" y="1250119"/>
            <a:ext cx="4054560" cy="5406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98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2067848" y="2335882"/>
            <a:ext cx="7869107" cy="4327706"/>
          </a:xfrm>
        </p:spPr>
      </p:pic>
      <p:pic>
        <p:nvPicPr>
          <p:cNvPr id="5" name="Picture 4" descr="IMG_09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9" y="274638"/>
            <a:ext cx="4279119" cy="570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0989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1221" r="-71221"/>
          <a:stretch>
            <a:fillRect/>
          </a:stretch>
        </p:blipFill>
        <p:spPr>
          <a:xfrm>
            <a:off x="1139352" y="1001060"/>
            <a:ext cx="10248132" cy="5636078"/>
          </a:xfrm>
        </p:spPr>
      </p:pic>
      <p:pic>
        <p:nvPicPr>
          <p:cNvPr id="5" name="Picture 4" descr="IMG_09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4116832" cy="548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18</Words>
  <Application>Microsoft Macintosh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NIGHT AT THE MUSEUM FEBRUARY 28, 2013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Quest Academy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NIGHT AT THE MUSEUM FEBRUARY 28, 2013</dc:title>
  <dc:creator>James Bokinskie</dc:creator>
  <cp:lastModifiedBy>James Bokinskie</cp:lastModifiedBy>
  <cp:revision>3</cp:revision>
  <dcterms:created xsi:type="dcterms:W3CDTF">2013-03-19T13:43:16Z</dcterms:created>
  <dcterms:modified xsi:type="dcterms:W3CDTF">2013-03-19T14:06:31Z</dcterms:modified>
</cp:coreProperties>
</file>