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Sniglet"/>
      <p:regular r:id="rId22"/>
    </p:embeddedFont>
    <p:embeddedFont>
      <p:font typeface="Walter Turncoat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Sniglet-regular.fntdata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WalterTurnco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e0a9abf56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e0a9abf5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39bf3ffb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39bf3ff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5f9c73284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5f9c7328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f9c73284c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f9c73284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" type="body"/>
          </p:nvPr>
        </p:nvSpPr>
        <p:spPr>
          <a:xfrm>
            <a:off x="1700925" y="1399800"/>
            <a:ext cx="57423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17" name="Google Shape;17;p4"/>
          <p:cNvSpPr txBox="1"/>
          <p:nvPr/>
        </p:nvSpPr>
        <p:spPr>
          <a:xfrm>
            <a:off x="3593400" y="857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  <a:endParaRPr sz="9600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4128150" y="550650"/>
            <a:ext cx="887711" cy="849160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✘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457200" y="1507925"/>
            <a:ext cx="39945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4692275" y="1507925"/>
            <a:ext cx="39945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457200" y="1507925"/>
            <a:ext cx="26319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3223964" y="1507925"/>
            <a:ext cx="26319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3" name="Google Shape;33;p7"/>
          <p:cNvSpPr txBox="1"/>
          <p:nvPr>
            <p:ph idx="3" type="body"/>
          </p:nvPr>
        </p:nvSpPr>
        <p:spPr>
          <a:xfrm>
            <a:off x="5990727" y="1507925"/>
            <a:ext cx="26319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tpeay@questac.org" TargetMode="External"/><Relationship Id="rId4" Type="http://schemas.openxmlformats.org/officeDocument/2006/relationships/hyperlink" Target="http://www.slidescarnival.com/" TargetMode="External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1.png"/><Relationship Id="rId11" Type="http://schemas.openxmlformats.org/officeDocument/2006/relationships/image" Target="../media/image10.png"/><Relationship Id="rId10" Type="http://schemas.openxmlformats.org/officeDocument/2006/relationships/image" Target="../media/image7.png"/><Relationship Id="rId13" Type="http://schemas.openxmlformats.org/officeDocument/2006/relationships/image" Target="../media/image16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5" Type="http://schemas.openxmlformats.org/officeDocument/2006/relationships/image" Target="../media/image3.png"/><Relationship Id="rId14" Type="http://schemas.openxmlformats.org/officeDocument/2006/relationships/image" Target="../media/image8.png"/><Relationship Id="rId17" Type="http://schemas.openxmlformats.org/officeDocument/2006/relationships/image" Target="../media/image5.png"/><Relationship Id="rId16" Type="http://schemas.openxmlformats.org/officeDocument/2006/relationships/image" Target="../media/image13.png"/><Relationship Id="rId5" Type="http://schemas.openxmlformats.org/officeDocument/2006/relationships/image" Target="../media/image9.png"/><Relationship Id="rId19" Type="http://schemas.openxmlformats.org/officeDocument/2006/relationships/image" Target="../media/image4.png"/><Relationship Id="rId6" Type="http://schemas.openxmlformats.org/officeDocument/2006/relationships/image" Target="../media/image14.png"/><Relationship Id="rId18" Type="http://schemas.openxmlformats.org/officeDocument/2006/relationships/image" Target="../media/image11.png"/><Relationship Id="rId7" Type="http://schemas.openxmlformats.org/officeDocument/2006/relationships/image" Target="../media/image23.png"/><Relationship Id="rId8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ctrTitle"/>
          </p:nvPr>
        </p:nvSpPr>
        <p:spPr>
          <a:xfrm>
            <a:off x="855050" y="1991850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Mrs. Peay’s Classroom </a:t>
            </a:r>
            <a:endParaRPr/>
          </a:p>
        </p:txBody>
      </p:sp>
      <p:grpSp>
        <p:nvGrpSpPr>
          <p:cNvPr id="48" name="Google Shape;48;p11"/>
          <p:cNvGrpSpPr/>
          <p:nvPr/>
        </p:nvGrpSpPr>
        <p:grpSpPr>
          <a:xfrm rot="4941285">
            <a:off x="1019123" y="2605415"/>
            <a:ext cx="1177700" cy="1056139"/>
            <a:chOff x="238125" y="1918825"/>
            <a:chExt cx="1042450" cy="660400"/>
          </a:xfrm>
        </p:grpSpPr>
        <p:sp>
          <p:nvSpPr>
            <p:cNvPr id="49" name="Google Shape;49;p11"/>
            <p:cNvSpPr/>
            <p:nvPr/>
          </p:nvSpPr>
          <p:spPr>
            <a:xfrm>
              <a:off x="238125" y="1918825"/>
              <a:ext cx="966975" cy="660400"/>
            </a:xfrm>
            <a:custGeom>
              <a:rect b="b" l="l" r="r" t="t"/>
              <a:pathLst>
                <a:path extrusionOk="0" h="26416" w="38679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1"/>
            <p:cNvSpPr/>
            <p:nvPr/>
          </p:nvSpPr>
          <p:spPr>
            <a:xfrm>
              <a:off x="1091875" y="1951850"/>
              <a:ext cx="188700" cy="136800"/>
            </a:xfrm>
            <a:custGeom>
              <a:rect b="b" l="l" r="r" t="t"/>
              <a:pathLst>
                <a:path extrusionOk="0" h="5472" w="7548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" name="Google Shape;51;p11"/>
          <p:cNvGrpSpPr/>
          <p:nvPr/>
        </p:nvGrpSpPr>
        <p:grpSpPr>
          <a:xfrm flipH="1" rot="-9548480">
            <a:off x="7032068" y="1685545"/>
            <a:ext cx="728562" cy="913245"/>
            <a:chOff x="1113100" y="2199475"/>
            <a:chExt cx="801900" cy="709925"/>
          </a:xfrm>
        </p:grpSpPr>
        <p:sp>
          <p:nvSpPr>
            <p:cNvPr id="52" name="Google Shape;52;p11"/>
            <p:cNvSpPr/>
            <p:nvPr/>
          </p:nvSpPr>
          <p:spPr>
            <a:xfrm>
              <a:off x="1113100" y="2291450"/>
              <a:ext cx="735850" cy="617950"/>
            </a:xfrm>
            <a:custGeom>
              <a:rect b="b" l="l" r="r" t="t"/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1745175" y="2199475"/>
              <a:ext cx="169825" cy="162775"/>
            </a:xfrm>
            <a:custGeom>
              <a:rect b="b" l="l" r="r" t="t"/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" name="Google Shape;54;p11"/>
          <p:cNvSpPr/>
          <p:nvPr/>
        </p:nvSpPr>
        <p:spPr>
          <a:xfrm>
            <a:off x="3328150" y="3985825"/>
            <a:ext cx="2935892" cy="102978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1"/>
          <p:cNvSpPr/>
          <p:nvPr/>
        </p:nvSpPr>
        <p:spPr>
          <a:xfrm rot="-10670839">
            <a:off x="2268191" y="2092261"/>
            <a:ext cx="4946121" cy="1159901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FF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1"/>
          <p:cNvSpPr/>
          <p:nvPr/>
        </p:nvSpPr>
        <p:spPr>
          <a:xfrm>
            <a:off x="4045614" y="296698"/>
            <a:ext cx="1052762" cy="922444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 txBox="1"/>
          <p:nvPr>
            <p:ph type="title"/>
          </p:nvPr>
        </p:nvSpPr>
        <p:spPr>
          <a:xfrm>
            <a:off x="1916175" y="690050"/>
            <a:ext cx="5580600" cy="5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Parent Volunteers</a:t>
            </a:r>
            <a:endParaRPr sz="3000"/>
          </a:p>
        </p:txBody>
      </p:sp>
      <p:sp>
        <p:nvSpPr>
          <p:cNvPr id="197" name="Google Shape;197;p20"/>
          <p:cNvSpPr txBox="1"/>
          <p:nvPr>
            <p:ph idx="1" type="body"/>
          </p:nvPr>
        </p:nvSpPr>
        <p:spPr>
          <a:xfrm>
            <a:off x="201700" y="1833025"/>
            <a:ext cx="3339300" cy="30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I will be posting opportunities on our BLOG throughout the year to help in the classroom.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Class Parties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Field Trips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STEM Project help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Classroom Help in General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0"/>
          <p:cNvSpPr txBox="1"/>
          <p:nvPr>
            <p:ph idx="2" type="body"/>
          </p:nvPr>
        </p:nvSpPr>
        <p:spPr>
          <a:xfrm>
            <a:off x="4240575" y="1469975"/>
            <a:ext cx="3339300" cy="11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I will also be communicating with parents through </a:t>
            </a:r>
            <a:r>
              <a:rPr lang="en" sz="1800">
                <a:solidFill>
                  <a:srgbClr val="00FF00"/>
                </a:solidFill>
              </a:rPr>
              <a:t>BLOOMZ</a:t>
            </a:r>
            <a:r>
              <a:rPr lang="en" sz="1800"/>
              <a:t>. 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Go to my blog for instructions on how to download.</a:t>
            </a:r>
            <a:endParaRPr sz="1800"/>
          </a:p>
        </p:txBody>
      </p:sp>
      <p:sp>
        <p:nvSpPr>
          <p:cNvPr id="199" name="Google Shape;199;p20"/>
          <p:cNvSpPr txBox="1"/>
          <p:nvPr>
            <p:ph idx="3" type="body"/>
          </p:nvPr>
        </p:nvSpPr>
        <p:spPr>
          <a:xfrm>
            <a:off x="5602950" y="3257325"/>
            <a:ext cx="3210300" cy="14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If you know you want to help in the classroom on a scheduled day and time.  Please talk to me personally to set that up.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0"/>
          <p:cNvSpPr/>
          <p:nvPr/>
        </p:nvSpPr>
        <p:spPr>
          <a:xfrm>
            <a:off x="4145588" y="35124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0"/>
          <p:cNvSpPr/>
          <p:nvPr/>
        </p:nvSpPr>
        <p:spPr>
          <a:xfrm>
            <a:off x="4297650" y="185776"/>
            <a:ext cx="548718" cy="504275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0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3" name="Google Shape;203;p20"/>
          <p:cNvSpPr/>
          <p:nvPr/>
        </p:nvSpPr>
        <p:spPr>
          <a:xfrm rot="5400000">
            <a:off x="187733" y="1548271"/>
            <a:ext cx="3526073" cy="3606319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0"/>
          <p:cNvSpPr/>
          <p:nvPr/>
        </p:nvSpPr>
        <p:spPr>
          <a:xfrm>
            <a:off x="4145600" y="1451300"/>
            <a:ext cx="3586373" cy="1528083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0"/>
          <p:cNvSpPr/>
          <p:nvPr/>
        </p:nvSpPr>
        <p:spPr>
          <a:xfrm flipH="1" rot="10800000">
            <a:off x="5132300" y="3121725"/>
            <a:ext cx="3776399" cy="1893812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21"/>
          <p:cNvSpPr txBox="1"/>
          <p:nvPr/>
        </p:nvSpPr>
        <p:spPr>
          <a:xfrm>
            <a:off x="179263" y="2964875"/>
            <a:ext cx="2409300" cy="21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REMEMBER WE ARE A </a:t>
            </a:r>
            <a:endParaRPr sz="2400">
              <a:solidFill>
                <a:srgbClr val="00FF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NO FOOD/</a:t>
            </a:r>
            <a:endParaRPr sz="2400">
              <a:solidFill>
                <a:srgbClr val="00FF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NO TREAT SCHOOL!!</a:t>
            </a:r>
            <a:endParaRPr sz="2400">
              <a:solidFill>
                <a:srgbClr val="00FF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212" name="Google Shape;212;p21"/>
          <p:cNvSpPr/>
          <p:nvPr/>
        </p:nvSpPr>
        <p:spPr>
          <a:xfrm rot="4817251">
            <a:off x="179270" y="2559803"/>
            <a:ext cx="2566046" cy="2606074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1"/>
          <p:cNvSpPr txBox="1"/>
          <p:nvPr/>
        </p:nvSpPr>
        <p:spPr>
          <a:xfrm rot="-1638950">
            <a:off x="-18468" y="652212"/>
            <a:ext cx="3000032" cy="6488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Class Birthdays</a:t>
            </a:r>
            <a:endParaRPr i="1"/>
          </a:p>
        </p:txBody>
      </p:sp>
      <p:sp>
        <p:nvSpPr>
          <p:cNvPr id="214" name="Google Shape;214;p21"/>
          <p:cNvSpPr txBox="1"/>
          <p:nvPr/>
        </p:nvSpPr>
        <p:spPr>
          <a:xfrm>
            <a:off x="2963100" y="353875"/>
            <a:ext cx="6107400" cy="46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3F3F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Each child will be celebrated on their birthday with a small gift from me.</a:t>
            </a:r>
            <a:endParaRPr sz="2000">
              <a:solidFill>
                <a:srgbClr val="F3F3F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(And maybe a funny song or two!)</a:t>
            </a:r>
            <a:endParaRPr>
              <a:solidFill>
                <a:srgbClr val="F3F3F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3F3F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We will celebrate your students birthday on their actual birthday unless it falls on a weekend. Then we will move it to the closest day we are in school. </a:t>
            </a:r>
            <a:endParaRPr sz="2000">
              <a:solidFill>
                <a:srgbClr val="F3F3F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F3F3F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3F3F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If your students birthday falls during a summer month we will be celebrating their birthday during the month of May.</a:t>
            </a:r>
            <a:endParaRPr sz="2000">
              <a:solidFill>
                <a:srgbClr val="F3F3F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F3F3F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15" name="Google Shape;215;p21"/>
          <p:cNvSpPr/>
          <p:nvPr/>
        </p:nvSpPr>
        <p:spPr>
          <a:xfrm rot="-1572657">
            <a:off x="539699" y="1121752"/>
            <a:ext cx="2154856" cy="145600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22"/>
          <p:cNvGrpSpPr/>
          <p:nvPr/>
        </p:nvGrpSpPr>
        <p:grpSpPr>
          <a:xfrm>
            <a:off x="2065913" y="715486"/>
            <a:ext cx="1011200" cy="292500"/>
            <a:chOff x="271125" y="812725"/>
            <a:chExt cx="766525" cy="221725"/>
          </a:xfrm>
        </p:grpSpPr>
        <p:sp>
          <p:nvSpPr>
            <p:cNvPr id="221" name="Google Shape;221;p22"/>
            <p:cNvSpPr/>
            <p:nvPr/>
          </p:nvSpPr>
          <p:spPr>
            <a:xfrm>
              <a:off x="271125" y="921200"/>
              <a:ext cx="695775" cy="70775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2"/>
            <p:cNvSpPr/>
            <p:nvPr/>
          </p:nvSpPr>
          <p:spPr>
            <a:xfrm>
              <a:off x="858375" y="812725"/>
              <a:ext cx="179275" cy="221725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3" name="Google Shape;223;p22"/>
          <p:cNvSpPr/>
          <p:nvPr/>
        </p:nvSpPr>
        <p:spPr>
          <a:xfrm>
            <a:off x="66650" y="1458450"/>
            <a:ext cx="4102018" cy="3374503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2"/>
          <p:cNvSpPr/>
          <p:nvPr/>
        </p:nvSpPr>
        <p:spPr>
          <a:xfrm>
            <a:off x="4229675" y="1205500"/>
            <a:ext cx="4677083" cy="2151480"/>
          </a:xfrm>
          <a:custGeom>
            <a:rect b="b" l="l" r="r" t="t"/>
            <a:pathLst>
              <a:path extrusionOk="0" h="68584" w="71886">
                <a:moveTo>
                  <a:pt x="48962" y="1604"/>
                </a:moveTo>
                <a:lnTo>
                  <a:pt x="48679" y="1698"/>
                </a:lnTo>
                <a:lnTo>
                  <a:pt x="49811" y="1698"/>
                </a:lnTo>
                <a:lnTo>
                  <a:pt x="48962" y="1793"/>
                </a:lnTo>
                <a:lnTo>
                  <a:pt x="47924" y="1698"/>
                </a:lnTo>
                <a:lnTo>
                  <a:pt x="46980" y="1698"/>
                </a:lnTo>
                <a:lnTo>
                  <a:pt x="47452" y="1604"/>
                </a:lnTo>
                <a:close/>
                <a:moveTo>
                  <a:pt x="23773" y="1793"/>
                </a:moveTo>
                <a:lnTo>
                  <a:pt x="22547" y="1887"/>
                </a:lnTo>
                <a:lnTo>
                  <a:pt x="23113" y="1793"/>
                </a:lnTo>
                <a:close/>
                <a:moveTo>
                  <a:pt x="50471" y="1793"/>
                </a:moveTo>
                <a:lnTo>
                  <a:pt x="50660" y="1887"/>
                </a:lnTo>
                <a:lnTo>
                  <a:pt x="48301" y="1981"/>
                </a:lnTo>
                <a:lnTo>
                  <a:pt x="50471" y="1793"/>
                </a:lnTo>
                <a:close/>
                <a:moveTo>
                  <a:pt x="41603" y="1887"/>
                </a:moveTo>
                <a:lnTo>
                  <a:pt x="41698" y="1981"/>
                </a:lnTo>
                <a:lnTo>
                  <a:pt x="39811" y="2076"/>
                </a:lnTo>
                <a:lnTo>
                  <a:pt x="41320" y="1887"/>
                </a:lnTo>
                <a:lnTo>
                  <a:pt x="41320" y="1887"/>
                </a:lnTo>
                <a:lnTo>
                  <a:pt x="40943" y="1981"/>
                </a:lnTo>
                <a:lnTo>
                  <a:pt x="41603" y="1887"/>
                </a:lnTo>
                <a:close/>
                <a:moveTo>
                  <a:pt x="61409" y="2301"/>
                </a:moveTo>
                <a:lnTo>
                  <a:pt x="60659" y="2359"/>
                </a:lnTo>
                <a:lnTo>
                  <a:pt x="59527" y="2453"/>
                </a:lnTo>
                <a:lnTo>
                  <a:pt x="61886" y="2453"/>
                </a:lnTo>
                <a:lnTo>
                  <a:pt x="61773" y="2378"/>
                </a:lnTo>
                <a:lnTo>
                  <a:pt x="61697" y="2359"/>
                </a:lnTo>
                <a:lnTo>
                  <a:pt x="61409" y="2301"/>
                </a:lnTo>
                <a:close/>
                <a:moveTo>
                  <a:pt x="4245" y="3113"/>
                </a:moveTo>
                <a:lnTo>
                  <a:pt x="4245" y="3113"/>
                </a:lnTo>
                <a:lnTo>
                  <a:pt x="4245" y="3113"/>
                </a:lnTo>
                <a:close/>
                <a:moveTo>
                  <a:pt x="15189" y="4151"/>
                </a:moveTo>
                <a:lnTo>
                  <a:pt x="14074" y="4337"/>
                </a:lnTo>
                <a:lnTo>
                  <a:pt x="15189" y="4151"/>
                </a:lnTo>
                <a:close/>
                <a:moveTo>
                  <a:pt x="67074" y="19245"/>
                </a:moveTo>
                <a:lnTo>
                  <a:pt x="67067" y="19277"/>
                </a:lnTo>
                <a:lnTo>
                  <a:pt x="67093" y="19490"/>
                </a:lnTo>
                <a:lnTo>
                  <a:pt x="67074" y="19245"/>
                </a:lnTo>
                <a:close/>
                <a:moveTo>
                  <a:pt x="67093" y="19490"/>
                </a:moveTo>
                <a:lnTo>
                  <a:pt x="67169" y="20472"/>
                </a:lnTo>
                <a:lnTo>
                  <a:pt x="67357" y="21604"/>
                </a:lnTo>
                <a:lnTo>
                  <a:pt x="67093" y="19490"/>
                </a:lnTo>
                <a:close/>
                <a:moveTo>
                  <a:pt x="71558" y="26891"/>
                </a:moveTo>
                <a:lnTo>
                  <a:pt x="71603" y="27358"/>
                </a:lnTo>
                <a:lnTo>
                  <a:pt x="71603" y="26981"/>
                </a:lnTo>
                <a:lnTo>
                  <a:pt x="71558" y="26891"/>
                </a:lnTo>
                <a:close/>
                <a:moveTo>
                  <a:pt x="64339" y="3113"/>
                </a:moveTo>
                <a:lnTo>
                  <a:pt x="64905" y="3396"/>
                </a:lnTo>
                <a:lnTo>
                  <a:pt x="65282" y="3774"/>
                </a:lnTo>
                <a:lnTo>
                  <a:pt x="65659" y="4245"/>
                </a:lnTo>
                <a:lnTo>
                  <a:pt x="65942" y="4717"/>
                </a:lnTo>
                <a:lnTo>
                  <a:pt x="66414" y="6132"/>
                </a:lnTo>
                <a:lnTo>
                  <a:pt x="67074" y="8208"/>
                </a:lnTo>
                <a:lnTo>
                  <a:pt x="66791" y="7547"/>
                </a:lnTo>
                <a:lnTo>
                  <a:pt x="66791" y="7830"/>
                </a:lnTo>
                <a:lnTo>
                  <a:pt x="66508" y="7642"/>
                </a:lnTo>
                <a:lnTo>
                  <a:pt x="66225" y="7547"/>
                </a:lnTo>
                <a:lnTo>
                  <a:pt x="66791" y="9717"/>
                </a:lnTo>
                <a:lnTo>
                  <a:pt x="67074" y="10943"/>
                </a:lnTo>
                <a:lnTo>
                  <a:pt x="67452" y="11981"/>
                </a:lnTo>
                <a:lnTo>
                  <a:pt x="67357" y="11981"/>
                </a:lnTo>
                <a:lnTo>
                  <a:pt x="67924" y="14623"/>
                </a:lnTo>
                <a:lnTo>
                  <a:pt x="68395" y="17264"/>
                </a:lnTo>
                <a:lnTo>
                  <a:pt x="68867" y="19905"/>
                </a:lnTo>
                <a:lnTo>
                  <a:pt x="69527" y="22736"/>
                </a:lnTo>
                <a:lnTo>
                  <a:pt x="69433" y="22170"/>
                </a:lnTo>
                <a:lnTo>
                  <a:pt x="69527" y="21698"/>
                </a:lnTo>
                <a:lnTo>
                  <a:pt x="69810" y="23868"/>
                </a:lnTo>
                <a:lnTo>
                  <a:pt x="69999" y="26037"/>
                </a:lnTo>
                <a:lnTo>
                  <a:pt x="69810" y="24056"/>
                </a:lnTo>
                <a:lnTo>
                  <a:pt x="69905" y="25754"/>
                </a:lnTo>
                <a:lnTo>
                  <a:pt x="70093" y="28773"/>
                </a:lnTo>
                <a:lnTo>
                  <a:pt x="70188" y="30754"/>
                </a:lnTo>
                <a:lnTo>
                  <a:pt x="70093" y="29811"/>
                </a:lnTo>
                <a:lnTo>
                  <a:pt x="69999" y="29151"/>
                </a:lnTo>
                <a:lnTo>
                  <a:pt x="69999" y="30566"/>
                </a:lnTo>
                <a:lnTo>
                  <a:pt x="70093" y="31226"/>
                </a:lnTo>
                <a:lnTo>
                  <a:pt x="70093" y="32452"/>
                </a:lnTo>
                <a:lnTo>
                  <a:pt x="69999" y="33962"/>
                </a:lnTo>
                <a:lnTo>
                  <a:pt x="69716" y="36981"/>
                </a:lnTo>
                <a:lnTo>
                  <a:pt x="69244" y="39999"/>
                </a:lnTo>
                <a:lnTo>
                  <a:pt x="68678" y="43018"/>
                </a:lnTo>
                <a:lnTo>
                  <a:pt x="68678" y="41226"/>
                </a:lnTo>
                <a:lnTo>
                  <a:pt x="68678" y="39433"/>
                </a:lnTo>
                <a:lnTo>
                  <a:pt x="68207" y="32452"/>
                </a:lnTo>
                <a:lnTo>
                  <a:pt x="67735" y="25754"/>
                </a:lnTo>
                <a:lnTo>
                  <a:pt x="67641" y="26320"/>
                </a:lnTo>
                <a:lnTo>
                  <a:pt x="67452" y="25000"/>
                </a:lnTo>
                <a:lnTo>
                  <a:pt x="67263" y="23679"/>
                </a:lnTo>
                <a:lnTo>
                  <a:pt x="67169" y="22264"/>
                </a:lnTo>
                <a:lnTo>
                  <a:pt x="67169" y="21038"/>
                </a:lnTo>
                <a:lnTo>
                  <a:pt x="67074" y="19905"/>
                </a:lnTo>
                <a:lnTo>
                  <a:pt x="66980" y="19622"/>
                </a:lnTo>
                <a:lnTo>
                  <a:pt x="67067" y="19277"/>
                </a:lnTo>
                <a:lnTo>
                  <a:pt x="66886" y="17830"/>
                </a:lnTo>
                <a:lnTo>
                  <a:pt x="66980" y="18962"/>
                </a:lnTo>
                <a:lnTo>
                  <a:pt x="66414" y="14434"/>
                </a:lnTo>
                <a:lnTo>
                  <a:pt x="66603" y="14811"/>
                </a:lnTo>
                <a:lnTo>
                  <a:pt x="66603" y="14623"/>
                </a:lnTo>
                <a:lnTo>
                  <a:pt x="66414" y="13113"/>
                </a:lnTo>
                <a:lnTo>
                  <a:pt x="66131" y="11321"/>
                </a:lnTo>
                <a:lnTo>
                  <a:pt x="66037" y="10849"/>
                </a:lnTo>
                <a:lnTo>
                  <a:pt x="65565" y="7264"/>
                </a:lnTo>
                <a:lnTo>
                  <a:pt x="64999" y="4811"/>
                </a:lnTo>
                <a:lnTo>
                  <a:pt x="64339" y="3113"/>
                </a:lnTo>
                <a:close/>
                <a:moveTo>
                  <a:pt x="69433" y="56131"/>
                </a:moveTo>
                <a:lnTo>
                  <a:pt x="69433" y="57169"/>
                </a:lnTo>
                <a:lnTo>
                  <a:pt x="69339" y="58112"/>
                </a:lnTo>
                <a:lnTo>
                  <a:pt x="69056" y="58867"/>
                </a:lnTo>
                <a:lnTo>
                  <a:pt x="68773" y="59527"/>
                </a:lnTo>
                <a:lnTo>
                  <a:pt x="68678" y="59622"/>
                </a:lnTo>
                <a:lnTo>
                  <a:pt x="68773" y="58773"/>
                </a:lnTo>
                <a:lnTo>
                  <a:pt x="69150" y="57452"/>
                </a:lnTo>
                <a:lnTo>
                  <a:pt x="69433" y="56131"/>
                </a:lnTo>
                <a:close/>
                <a:moveTo>
                  <a:pt x="62169" y="61508"/>
                </a:moveTo>
                <a:lnTo>
                  <a:pt x="61320" y="61697"/>
                </a:lnTo>
                <a:lnTo>
                  <a:pt x="61886" y="61508"/>
                </a:lnTo>
                <a:close/>
                <a:moveTo>
                  <a:pt x="56320" y="62357"/>
                </a:moveTo>
                <a:lnTo>
                  <a:pt x="54418" y="62578"/>
                </a:lnTo>
                <a:lnTo>
                  <a:pt x="54418" y="62578"/>
                </a:lnTo>
                <a:lnTo>
                  <a:pt x="54905" y="62546"/>
                </a:lnTo>
                <a:lnTo>
                  <a:pt x="56320" y="62357"/>
                </a:lnTo>
                <a:close/>
                <a:moveTo>
                  <a:pt x="54418" y="62578"/>
                </a:moveTo>
                <a:lnTo>
                  <a:pt x="53490" y="62640"/>
                </a:lnTo>
                <a:lnTo>
                  <a:pt x="52924" y="62735"/>
                </a:lnTo>
                <a:lnTo>
                  <a:pt x="52263" y="62829"/>
                </a:lnTo>
                <a:lnTo>
                  <a:pt x="54418" y="62578"/>
                </a:lnTo>
                <a:close/>
                <a:moveTo>
                  <a:pt x="48867" y="1793"/>
                </a:moveTo>
                <a:lnTo>
                  <a:pt x="48207" y="1981"/>
                </a:lnTo>
                <a:lnTo>
                  <a:pt x="46886" y="1981"/>
                </a:lnTo>
                <a:lnTo>
                  <a:pt x="49528" y="2076"/>
                </a:lnTo>
                <a:lnTo>
                  <a:pt x="52169" y="2076"/>
                </a:lnTo>
                <a:lnTo>
                  <a:pt x="48490" y="2264"/>
                </a:lnTo>
                <a:lnTo>
                  <a:pt x="48490" y="2264"/>
                </a:lnTo>
                <a:lnTo>
                  <a:pt x="53395" y="2170"/>
                </a:lnTo>
                <a:lnTo>
                  <a:pt x="52263" y="2264"/>
                </a:lnTo>
                <a:lnTo>
                  <a:pt x="51037" y="2359"/>
                </a:lnTo>
                <a:lnTo>
                  <a:pt x="52546" y="2453"/>
                </a:lnTo>
                <a:lnTo>
                  <a:pt x="50754" y="2453"/>
                </a:lnTo>
                <a:lnTo>
                  <a:pt x="50754" y="2547"/>
                </a:lnTo>
                <a:lnTo>
                  <a:pt x="51037" y="2547"/>
                </a:lnTo>
                <a:lnTo>
                  <a:pt x="51509" y="2642"/>
                </a:lnTo>
                <a:lnTo>
                  <a:pt x="50377" y="2736"/>
                </a:lnTo>
                <a:lnTo>
                  <a:pt x="54056" y="2642"/>
                </a:lnTo>
                <a:lnTo>
                  <a:pt x="53490" y="2642"/>
                </a:lnTo>
                <a:lnTo>
                  <a:pt x="53018" y="2453"/>
                </a:lnTo>
                <a:lnTo>
                  <a:pt x="53112" y="2359"/>
                </a:lnTo>
                <a:lnTo>
                  <a:pt x="54339" y="2359"/>
                </a:lnTo>
                <a:lnTo>
                  <a:pt x="55848" y="2453"/>
                </a:lnTo>
                <a:lnTo>
                  <a:pt x="55565" y="2547"/>
                </a:lnTo>
                <a:lnTo>
                  <a:pt x="57169" y="2642"/>
                </a:lnTo>
                <a:lnTo>
                  <a:pt x="57169" y="2642"/>
                </a:lnTo>
                <a:lnTo>
                  <a:pt x="57075" y="2547"/>
                </a:lnTo>
                <a:lnTo>
                  <a:pt x="57358" y="2359"/>
                </a:lnTo>
                <a:lnTo>
                  <a:pt x="58490" y="2264"/>
                </a:lnTo>
                <a:lnTo>
                  <a:pt x="60093" y="2170"/>
                </a:lnTo>
                <a:lnTo>
                  <a:pt x="61603" y="2264"/>
                </a:lnTo>
                <a:lnTo>
                  <a:pt x="61226" y="2264"/>
                </a:lnTo>
                <a:lnTo>
                  <a:pt x="61409" y="2301"/>
                </a:lnTo>
                <a:lnTo>
                  <a:pt x="61632" y="2284"/>
                </a:lnTo>
                <a:lnTo>
                  <a:pt x="61632" y="2284"/>
                </a:lnTo>
                <a:lnTo>
                  <a:pt x="61773" y="2378"/>
                </a:lnTo>
                <a:lnTo>
                  <a:pt x="62075" y="2453"/>
                </a:lnTo>
                <a:lnTo>
                  <a:pt x="62358" y="2736"/>
                </a:lnTo>
                <a:lnTo>
                  <a:pt x="62735" y="3208"/>
                </a:lnTo>
                <a:lnTo>
                  <a:pt x="63207" y="3774"/>
                </a:lnTo>
                <a:lnTo>
                  <a:pt x="63961" y="5189"/>
                </a:lnTo>
                <a:lnTo>
                  <a:pt x="64339" y="5944"/>
                </a:lnTo>
                <a:lnTo>
                  <a:pt x="64622" y="6698"/>
                </a:lnTo>
                <a:lnTo>
                  <a:pt x="65093" y="8491"/>
                </a:lnTo>
                <a:lnTo>
                  <a:pt x="65471" y="10472"/>
                </a:lnTo>
                <a:lnTo>
                  <a:pt x="65754" y="12547"/>
                </a:lnTo>
                <a:lnTo>
                  <a:pt x="65848" y="14623"/>
                </a:lnTo>
                <a:lnTo>
                  <a:pt x="65942" y="16792"/>
                </a:lnTo>
                <a:lnTo>
                  <a:pt x="66131" y="20660"/>
                </a:lnTo>
                <a:lnTo>
                  <a:pt x="66225" y="20283"/>
                </a:lnTo>
                <a:lnTo>
                  <a:pt x="66603" y="23019"/>
                </a:lnTo>
                <a:lnTo>
                  <a:pt x="66791" y="25000"/>
                </a:lnTo>
                <a:lnTo>
                  <a:pt x="66791" y="25660"/>
                </a:lnTo>
                <a:lnTo>
                  <a:pt x="66791" y="25849"/>
                </a:lnTo>
                <a:lnTo>
                  <a:pt x="66697" y="25943"/>
                </a:lnTo>
                <a:lnTo>
                  <a:pt x="66508" y="24905"/>
                </a:lnTo>
                <a:lnTo>
                  <a:pt x="66508" y="25566"/>
                </a:lnTo>
                <a:lnTo>
                  <a:pt x="66508" y="26792"/>
                </a:lnTo>
                <a:lnTo>
                  <a:pt x="67169" y="33490"/>
                </a:lnTo>
                <a:lnTo>
                  <a:pt x="67546" y="36698"/>
                </a:lnTo>
                <a:lnTo>
                  <a:pt x="67735" y="40188"/>
                </a:lnTo>
                <a:lnTo>
                  <a:pt x="67357" y="38867"/>
                </a:lnTo>
                <a:lnTo>
                  <a:pt x="67263" y="38584"/>
                </a:lnTo>
                <a:lnTo>
                  <a:pt x="67263" y="38679"/>
                </a:lnTo>
                <a:lnTo>
                  <a:pt x="67263" y="39339"/>
                </a:lnTo>
                <a:lnTo>
                  <a:pt x="67357" y="40660"/>
                </a:lnTo>
                <a:lnTo>
                  <a:pt x="67641" y="43962"/>
                </a:lnTo>
                <a:lnTo>
                  <a:pt x="67829" y="46226"/>
                </a:lnTo>
                <a:lnTo>
                  <a:pt x="67924" y="46980"/>
                </a:lnTo>
                <a:lnTo>
                  <a:pt x="67169" y="50943"/>
                </a:lnTo>
                <a:lnTo>
                  <a:pt x="66886" y="52829"/>
                </a:lnTo>
                <a:lnTo>
                  <a:pt x="66791" y="54716"/>
                </a:lnTo>
                <a:lnTo>
                  <a:pt x="66791" y="54810"/>
                </a:lnTo>
                <a:lnTo>
                  <a:pt x="66980" y="55376"/>
                </a:lnTo>
                <a:lnTo>
                  <a:pt x="67169" y="56980"/>
                </a:lnTo>
                <a:lnTo>
                  <a:pt x="67263" y="58395"/>
                </a:lnTo>
                <a:lnTo>
                  <a:pt x="66980" y="58867"/>
                </a:lnTo>
                <a:lnTo>
                  <a:pt x="66697" y="59150"/>
                </a:lnTo>
                <a:lnTo>
                  <a:pt x="66414" y="59339"/>
                </a:lnTo>
                <a:lnTo>
                  <a:pt x="66037" y="59433"/>
                </a:lnTo>
                <a:lnTo>
                  <a:pt x="64999" y="59622"/>
                </a:lnTo>
                <a:lnTo>
                  <a:pt x="63207" y="59905"/>
                </a:lnTo>
                <a:lnTo>
                  <a:pt x="59999" y="60565"/>
                </a:lnTo>
                <a:lnTo>
                  <a:pt x="56697" y="60942"/>
                </a:lnTo>
                <a:lnTo>
                  <a:pt x="53301" y="61225"/>
                </a:lnTo>
                <a:lnTo>
                  <a:pt x="49905" y="61508"/>
                </a:lnTo>
                <a:lnTo>
                  <a:pt x="43113" y="61791"/>
                </a:lnTo>
                <a:lnTo>
                  <a:pt x="39716" y="61980"/>
                </a:lnTo>
                <a:lnTo>
                  <a:pt x="36509" y="62169"/>
                </a:lnTo>
                <a:lnTo>
                  <a:pt x="36698" y="62074"/>
                </a:lnTo>
                <a:lnTo>
                  <a:pt x="36886" y="61886"/>
                </a:lnTo>
                <a:lnTo>
                  <a:pt x="36320" y="61886"/>
                </a:lnTo>
                <a:lnTo>
                  <a:pt x="35566" y="61980"/>
                </a:lnTo>
                <a:lnTo>
                  <a:pt x="34811" y="62074"/>
                </a:lnTo>
                <a:lnTo>
                  <a:pt x="34150" y="62169"/>
                </a:lnTo>
                <a:lnTo>
                  <a:pt x="32924" y="62074"/>
                </a:lnTo>
                <a:lnTo>
                  <a:pt x="31132" y="62263"/>
                </a:lnTo>
                <a:lnTo>
                  <a:pt x="26886" y="62640"/>
                </a:lnTo>
                <a:lnTo>
                  <a:pt x="24528" y="62923"/>
                </a:lnTo>
                <a:lnTo>
                  <a:pt x="22264" y="63112"/>
                </a:lnTo>
                <a:lnTo>
                  <a:pt x="19151" y="63112"/>
                </a:lnTo>
                <a:lnTo>
                  <a:pt x="18302" y="63018"/>
                </a:lnTo>
                <a:lnTo>
                  <a:pt x="19056" y="63018"/>
                </a:lnTo>
                <a:lnTo>
                  <a:pt x="19905" y="62923"/>
                </a:lnTo>
                <a:lnTo>
                  <a:pt x="21604" y="62546"/>
                </a:lnTo>
                <a:lnTo>
                  <a:pt x="21604" y="62546"/>
                </a:lnTo>
                <a:lnTo>
                  <a:pt x="19905" y="62640"/>
                </a:lnTo>
                <a:lnTo>
                  <a:pt x="18207" y="62640"/>
                </a:lnTo>
                <a:lnTo>
                  <a:pt x="14811" y="62735"/>
                </a:lnTo>
                <a:lnTo>
                  <a:pt x="14528" y="62829"/>
                </a:lnTo>
                <a:lnTo>
                  <a:pt x="6509" y="62735"/>
                </a:lnTo>
                <a:lnTo>
                  <a:pt x="6415" y="61886"/>
                </a:lnTo>
                <a:lnTo>
                  <a:pt x="6415" y="61603"/>
                </a:lnTo>
                <a:lnTo>
                  <a:pt x="6509" y="61508"/>
                </a:lnTo>
                <a:lnTo>
                  <a:pt x="6698" y="61980"/>
                </a:lnTo>
                <a:lnTo>
                  <a:pt x="6509" y="58112"/>
                </a:lnTo>
                <a:lnTo>
                  <a:pt x="6321" y="54244"/>
                </a:lnTo>
                <a:lnTo>
                  <a:pt x="6038" y="50471"/>
                </a:lnTo>
                <a:lnTo>
                  <a:pt x="5943" y="48490"/>
                </a:lnTo>
                <a:lnTo>
                  <a:pt x="5943" y="47924"/>
                </a:lnTo>
                <a:lnTo>
                  <a:pt x="5849" y="46414"/>
                </a:lnTo>
                <a:lnTo>
                  <a:pt x="5943" y="44811"/>
                </a:lnTo>
                <a:lnTo>
                  <a:pt x="6132" y="41414"/>
                </a:lnTo>
                <a:lnTo>
                  <a:pt x="6132" y="39622"/>
                </a:lnTo>
                <a:lnTo>
                  <a:pt x="6132" y="38018"/>
                </a:lnTo>
                <a:lnTo>
                  <a:pt x="5849" y="36415"/>
                </a:lnTo>
                <a:lnTo>
                  <a:pt x="5660" y="35754"/>
                </a:lnTo>
                <a:lnTo>
                  <a:pt x="5472" y="35094"/>
                </a:lnTo>
                <a:lnTo>
                  <a:pt x="5566" y="35849"/>
                </a:lnTo>
                <a:lnTo>
                  <a:pt x="5660" y="36698"/>
                </a:lnTo>
                <a:lnTo>
                  <a:pt x="5566" y="38301"/>
                </a:lnTo>
                <a:lnTo>
                  <a:pt x="5283" y="35566"/>
                </a:lnTo>
                <a:lnTo>
                  <a:pt x="4811" y="32452"/>
                </a:lnTo>
                <a:lnTo>
                  <a:pt x="4717" y="30943"/>
                </a:lnTo>
                <a:lnTo>
                  <a:pt x="4623" y="29434"/>
                </a:lnTo>
                <a:lnTo>
                  <a:pt x="4717" y="28113"/>
                </a:lnTo>
                <a:lnTo>
                  <a:pt x="5000" y="26886"/>
                </a:lnTo>
                <a:lnTo>
                  <a:pt x="4906" y="24717"/>
                </a:lnTo>
                <a:lnTo>
                  <a:pt x="5000" y="25283"/>
                </a:lnTo>
                <a:lnTo>
                  <a:pt x="5000" y="24811"/>
                </a:lnTo>
                <a:lnTo>
                  <a:pt x="5000" y="24339"/>
                </a:lnTo>
                <a:lnTo>
                  <a:pt x="4906" y="23302"/>
                </a:lnTo>
                <a:lnTo>
                  <a:pt x="4811" y="21981"/>
                </a:lnTo>
                <a:lnTo>
                  <a:pt x="4623" y="20283"/>
                </a:lnTo>
                <a:lnTo>
                  <a:pt x="4340" y="19528"/>
                </a:lnTo>
                <a:lnTo>
                  <a:pt x="4057" y="18679"/>
                </a:lnTo>
                <a:lnTo>
                  <a:pt x="4057" y="18773"/>
                </a:lnTo>
                <a:lnTo>
                  <a:pt x="4245" y="28868"/>
                </a:lnTo>
                <a:lnTo>
                  <a:pt x="4623" y="38962"/>
                </a:lnTo>
                <a:lnTo>
                  <a:pt x="4528" y="38490"/>
                </a:lnTo>
                <a:lnTo>
                  <a:pt x="4528" y="39528"/>
                </a:lnTo>
                <a:lnTo>
                  <a:pt x="4528" y="41980"/>
                </a:lnTo>
                <a:lnTo>
                  <a:pt x="4528" y="43301"/>
                </a:lnTo>
                <a:lnTo>
                  <a:pt x="4434" y="44622"/>
                </a:lnTo>
                <a:lnTo>
                  <a:pt x="4434" y="46037"/>
                </a:lnTo>
                <a:lnTo>
                  <a:pt x="4434" y="47358"/>
                </a:lnTo>
                <a:lnTo>
                  <a:pt x="4340" y="49056"/>
                </a:lnTo>
                <a:lnTo>
                  <a:pt x="4245" y="50848"/>
                </a:lnTo>
                <a:lnTo>
                  <a:pt x="4151" y="54716"/>
                </a:lnTo>
                <a:lnTo>
                  <a:pt x="4340" y="58773"/>
                </a:lnTo>
                <a:lnTo>
                  <a:pt x="4528" y="60754"/>
                </a:lnTo>
                <a:lnTo>
                  <a:pt x="4811" y="62640"/>
                </a:lnTo>
                <a:lnTo>
                  <a:pt x="2170" y="62546"/>
                </a:lnTo>
                <a:lnTo>
                  <a:pt x="2264" y="58207"/>
                </a:lnTo>
                <a:lnTo>
                  <a:pt x="2359" y="53773"/>
                </a:lnTo>
                <a:lnTo>
                  <a:pt x="2547" y="49433"/>
                </a:lnTo>
                <a:lnTo>
                  <a:pt x="2830" y="45094"/>
                </a:lnTo>
                <a:lnTo>
                  <a:pt x="2736" y="45094"/>
                </a:lnTo>
                <a:lnTo>
                  <a:pt x="2925" y="41509"/>
                </a:lnTo>
                <a:lnTo>
                  <a:pt x="2925" y="42263"/>
                </a:lnTo>
                <a:lnTo>
                  <a:pt x="3208" y="34245"/>
                </a:lnTo>
                <a:lnTo>
                  <a:pt x="3774" y="30566"/>
                </a:lnTo>
                <a:lnTo>
                  <a:pt x="3208" y="31981"/>
                </a:lnTo>
                <a:lnTo>
                  <a:pt x="3113" y="31698"/>
                </a:lnTo>
                <a:lnTo>
                  <a:pt x="3113" y="31226"/>
                </a:lnTo>
                <a:lnTo>
                  <a:pt x="3208" y="30471"/>
                </a:lnTo>
                <a:lnTo>
                  <a:pt x="3113" y="30943"/>
                </a:lnTo>
                <a:lnTo>
                  <a:pt x="3208" y="29528"/>
                </a:lnTo>
                <a:lnTo>
                  <a:pt x="3396" y="28019"/>
                </a:lnTo>
                <a:lnTo>
                  <a:pt x="3491" y="27075"/>
                </a:lnTo>
                <a:lnTo>
                  <a:pt x="3585" y="26886"/>
                </a:lnTo>
                <a:lnTo>
                  <a:pt x="3585" y="27075"/>
                </a:lnTo>
                <a:lnTo>
                  <a:pt x="3585" y="27736"/>
                </a:lnTo>
                <a:lnTo>
                  <a:pt x="3774" y="26132"/>
                </a:lnTo>
                <a:lnTo>
                  <a:pt x="3774" y="21887"/>
                </a:lnTo>
                <a:lnTo>
                  <a:pt x="3774" y="19717"/>
                </a:lnTo>
                <a:lnTo>
                  <a:pt x="3868" y="17547"/>
                </a:lnTo>
                <a:lnTo>
                  <a:pt x="3774" y="16321"/>
                </a:lnTo>
                <a:lnTo>
                  <a:pt x="3679" y="15094"/>
                </a:lnTo>
                <a:lnTo>
                  <a:pt x="3679" y="12547"/>
                </a:lnTo>
                <a:lnTo>
                  <a:pt x="3868" y="9906"/>
                </a:lnTo>
                <a:lnTo>
                  <a:pt x="4151" y="7359"/>
                </a:lnTo>
                <a:lnTo>
                  <a:pt x="4057" y="15566"/>
                </a:lnTo>
                <a:lnTo>
                  <a:pt x="4245" y="16132"/>
                </a:lnTo>
                <a:lnTo>
                  <a:pt x="4245" y="14717"/>
                </a:lnTo>
                <a:lnTo>
                  <a:pt x="4245" y="14151"/>
                </a:lnTo>
                <a:lnTo>
                  <a:pt x="4151" y="14623"/>
                </a:lnTo>
                <a:lnTo>
                  <a:pt x="4151" y="13208"/>
                </a:lnTo>
                <a:lnTo>
                  <a:pt x="4151" y="11792"/>
                </a:lnTo>
                <a:lnTo>
                  <a:pt x="4245" y="9057"/>
                </a:lnTo>
                <a:lnTo>
                  <a:pt x="4340" y="9434"/>
                </a:lnTo>
                <a:lnTo>
                  <a:pt x="4434" y="8208"/>
                </a:lnTo>
                <a:lnTo>
                  <a:pt x="4717" y="7264"/>
                </a:lnTo>
                <a:lnTo>
                  <a:pt x="5000" y="6415"/>
                </a:lnTo>
                <a:lnTo>
                  <a:pt x="5472" y="5755"/>
                </a:lnTo>
                <a:lnTo>
                  <a:pt x="6038" y="5661"/>
                </a:lnTo>
                <a:lnTo>
                  <a:pt x="6226" y="5661"/>
                </a:lnTo>
                <a:lnTo>
                  <a:pt x="6038" y="6132"/>
                </a:lnTo>
                <a:lnTo>
                  <a:pt x="5849" y="6698"/>
                </a:lnTo>
                <a:lnTo>
                  <a:pt x="5849" y="7359"/>
                </a:lnTo>
                <a:lnTo>
                  <a:pt x="6038" y="8019"/>
                </a:lnTo>
                <a:lnTo>
                  <a:pt x="5943" y="8774"/>
                </a:lnTo>
                <a:lnTo>
                  <a:pt x="6038" y="10566"/>
                </a:lnTo>
                <a:lnTo>
                  <a:pt x="6038" y="11698"/>
                </a:lnTo>
                <a:lnTo>
                  <a:pt x="6132" y="12547"/>
                </a:lnTo>
                <a:lnTo>
                  <a:pt x="6038" y="10377"/>
                </a:lnTo>
                <a:lnTo>
                  <a:pt x="6038" y="8208"/>
                </a:lnTo>
                <a:lnTo>
                  <a:pt x="6226" y="8679"/>
                </a:lnTo>
                <a:lnTo>
                  <a:pt x="6321" y="6793"/>
                </a:lnTo>
                <a:lnTo>
                  <a:pt x="6415" y="5944"/>
                </a:lnTo>
                <a:lnTo>
                  <a:pt x="6415" y="5849"/>
                </a:lnTo>
                <a:lnTo>
                  <a:pt x="6415" y="5566"/>
                </a:lnTo>
                <a:lnTo>
                  <a:pt x="8208" y="5283"/>
                </a:lnTo>
                <a:lnTo>
                  <a:pt x="9906" y="5000"/>
                </a:lnTo>
                <a:lnTo>
                  <a:pt x="11604" y="4623"/>
                </a:lnTo>
                <a:lnTo>
                  <a:pt x="13302" y="4340"/>
                </a:lnTo>
                <a:lnTo>
                  <a:pt x="13302" y="4340"/>
                </a:lnTo>
                <a:lnTo>
                  <a:pt x="11226" y="4623"/>
                </a:lnTo>
                <a:lnTo>
                  <a:pt x="9434" y="4906"/>
                </a:lnTo>
                <a:lnTo>
                  <a:pt x="6415" y="5472"/>
                </a:lnTo>
                <a:lnTo>
                  <a:pt x="6415" y="5283"/>
                </a:lnTo>
                <a:lnTo>
                  <a:pt x="6321" y="5472"/>
                </a:lnTo>
                <a:lnTo>
                  <a:pt x="5472" y="5661"/>
                </a:lnTo>
                <a:lnTo>
                  <a:pt x="5660" y="5472"/>
                </a:lnTo>
                <a:lnTo>
                  <a:pt x="6415" y="5283"/>
                </a:lnTo>
                <a:lnTo>
                  <a:pt x="5849" y="5283"/>
                </a:lnTo>
                <a:lnTo>
                  <a:pt x="6226" y="5000"/>
                </a:lnTo>
                <a:lnTo>
                  <a:pt x="6509" y="4717"/>
                </a:lnTo>
                <a:lnTo>
                  <a:pt x="6509" y="4717"/>
                </a:lnTo>
                <a:lnTo>
                  <a:pt x="6415" y="5283"/>
                </a:lnTo>
                <a:lnTo>
                  <a:pt x="6415" y="5283"/>
                </a:lnTo>
                <a:lnTo>
                  <a:pt x="6887" y="4811"/>
                </a:lnTo>
                <a:lnTo>
                  <a:pt x="7453" y="4340"/>
                </a:lnTo>
                <a:lnTo>
                  <a:pt x="8113" y="4151"/>
                </a:lnTo>
                <a:lnTo>
                  <a:pt x="8962" y="3962"/>
                </a:lnTo>
                <a:lnTo>
                  <a:pt x="9811" y="3868"/>
                </a:lnTo>
                <a:lnTo>
                  <a:pt x="10755" y="3868"/>
                </a:lnTo>
                <a:lnTo>
                  <a:pt x="12830" y="3962"/>
                </a:lnTo>
                <a:lnTo>
                  <a:pt x="15189" y="4151"/>
                </a:lnTo>
                <a:lnTo>
                  <a:pt x="15189" y="4151"/>
                </a:lnTo>
                <a:lnTo>
                  <a:pt x="15755" y="4057"/>
                </a:lnTo>
                <a:lnTo>
                  <a:pt x="18113" y="3585"/>
                </a:lnTo>
                <a:lnTo>
                  <a:pt x="21037" y="2925"/>
                </a:lnTo>
                <a:lnTo>
                  <a:pt x="24151" y="2453"/>
                </a:lnTo>
                <a:lnTo>
                  <a:pt x="24811" y="2736"/>
                </a:lnTo>
                <a:lnTo>
                  <a:pt x="25660" y="2925"/>
                </a:lnTo>
                <a:lnTo>
                  <a:pt x="22075" y="3585"/>
                </a:lnTo>
                <a:lnTo>
                  <a:pt x="19717" y="3962"/>
                </a:lnTo>
                <a:lnTo>
                  <a:pt x="21509" y="3774"/>
                </a:lnTo>
                <a:lnTo>
                  <a:pt x="23302" y="3585"/>
                </a:lnTo>
                <a:lnTo>
                  <a:pt x="23207" y="3617"/>
                </a:lnTo>
                <a:lnTo>
                  <a:pt x="23207" y="3617"/>
                </a:lnTo>
                <a:lnTo>
                  <a:pt x="21698" y="3868"/>
                </a:lnTo>
                <a:lnTo>
                  <a:pt x="20000" y="4151"/>
                </a:lnTo>
                <a:lnTo>
                  <a:pt x="26320" y="3491"/>
                </a:lnTo>
                <a:lnTo>
                  <a:pt x="29434" y="3113"/>
                </a:lnTo>
                <a:lnTo>
                  <a:pt x="32547" y="2925"/>
                </a:lnTo>
                <a:lnTo>
                  <a:pt x="32547" y="2925"/>
                </a:lnTo>
                <a:lnTo>
                  <a:pt x="31320" y="3208"/>
                </a:lnTo>
                <a:lnTo>
                  <a:pt x="32452" y="3113"/>
                </a:lnTo>
                <a:lnTo>
                  <a:pt x="33679" y="2925"/>
                </a:lnTo>
                <a:lnTo>
                  <a:pt x="34811" y="2830"/>
                </a:lnTo>
                <a:lnTo>
                  <a:pt x="36037" y="2736"/>
                </a:lnTo>
                <a:lnTo>
                  <a:pt x="35754" y="2736"/>
                </a:lnTo>
                <a:lnTo>
                  <a:pt x="35754" y="2642"/>
                </a:lnTo>
                <a:lnTo>
                  <a:pt x="36226" y="2642"/>
                </a:lnTo>
                <a:lnTo>
                  <a:pt x="36415" y="2547"/>
                </a:lnTo>
                <a:lnTo>
                  <a:pt x="34905" y="2547"/>
                </a:lnTo>
                <a:lnTo>
                  <a:pt x="35660" y="2453"/>
                </a:lnTo>
                <a:lnTo>
                  <a:pt x="36132" y="2453"/>
                </a:lnTo>
                <a:lnTo>
                  <a:pt x="37358" y="2359"/>
                </a:lnTo>
                <a:lnTo>
                  <a:pt x="37830" y="2359"/>
                </a:lnTo>
                <a:lnTo>
                  <a:pt x="38207" y="2264"/>
                </a:lnTo>
                <a:lnTo>
                  <a:pt x="36509" y="2359"/>
                </a:lnTo>
                <a:lnTo>
                  <a:pt x="36509" y="2359"/>
                </a:lnTo>
                <a:lnTo>
                  <a:pt x="38207" y="2170"/>
                </a:lnTo>
                <a:lnTo>
                  <a:pt x="39811" y="2170"/>
                </a:lnTo>
                <a:lnTo>
                  <a:pt x="40188" y="2264"/>
                </a:lnTo>
                <a:lnTo>
                  <a:pt x="39905" y="2076"/>
                </a:lnTo>
                <a:lnTo>
                  <a:pt x="41603" y="2076"/>
                </a:lnTo>
                <a:lnTo>
                  <a:pt x="41037" y="2170"/>
                </a:lnTo>
                <a:lnTo>
                  <a:pt x="43773" y="2076"/>
                </a:lnTo>
                <a:lnTo>
                  <a:pt x="43207" y="2076"/>
                </a:lnTo>
                <a:lnTo>
                  <a:pt x="44528" y="1981"/>
                </a:lnTo>
                <a:lnTo>
                  <a:pt x="44811" y="1981"/>
                </a:lnTo>
                <a:lnTo>
                  <a:pt x="45094" y="1887"/>
                </a:lnTo>
                <a:lnTo>
                  <a:pt x="45754" y="1887"/>
                </a:lnTo>
                <a:lnTo>
                  <a:pt x="47263" y="1793"/>
                </a:lnTo>
                <a:close/>
                <a:moveTo>
                  <a:pt x="52263" y="65754"/>
                </a:moveTo>
                <a:lnTo>
                  <a:pt x="51792" y="65848"/>
                </a:lnTo>
                <a:lnTo>
                  <a:pt x="51697" y="65848"/>
                </a:lnTo>
                <a:lnTo>
                  <a:pt x="48867" y="66131"/>
                </a:lnTo>
                <a:lnTo>
                  <a:pt x="50565" y="65848"/>
                </a:lnTo>
                <a:lnTo>
                  <a:pt x="52263" y="65754"/>
                </a:lnTo>
                <a:close/>
                <a:moveTo>
                  <a:pt x="66697" y="61037"/>
                </a:moveTo>
                <a:lnTo>
                  <a:pt x="66603" y="61131"/>
                </a:lnTo>
                <a:lnTo>
                  <a:pt x="65848" y="61414"/>
                </a:lnTo>
                <a:lnTo>
                  <a:pt x="64999" y="61603"/>
                </a:lnTo>
                <a:lnTo>
                  <a:pt x="63018" y="61791"/>
                </a:lnTo>
                <a:lnTo>
                  <a:pt x="64905" y="61697"/>
                </a:lnTo>
                <a:lnTo>
                  <a:pt x="66508" y="61320"/>
                </a:lnTo>
                <a:lnTo>
                  <a:pt x="66037" y="61980"/>
                </a:lnTo>
                <a:lnTo>
                  <a:pt x="65471" y="62546"/>
                </a:lnTo>
                <a:lnTo>
                  <a:pt x="64810" y="63018"/>
                </a:lnTo>
                <a:lnTo>
                  <a:pt x="64056" y="63301"/>
                </a:lnTo>
                <a:lnTo>
                  <a:pt x="63301" y="63584"/>
                </a:lnTo>
                <a:lnTo>
                  <a:pt x="62452" y="63772"/>
                </a:lnTo>
                <a:lnTo>
                  <a:pt x="61509" y="63961"/>
                </a:lnTo>
                <a:lnTo>
                  <a:pt x="60565" y="64055"/>
                </a:lnTo>
                <a:lnTo>
                  <a:pt x="58678" y="64150"/>
                </a:lnTo>
                <a:lnTo>
                  <a:pt x="53018" y="64150"/>
                </a:lnTo>
                <a:lnTo>
                  <a:pt x="46037" y="64810"/>
                </a:lnTo>
                <a:lnTo>
                  <a:pt x="39528" y="65282"/>
                </a:lnTo>
                <a:lnTo>
                  <a:pt x="36320" y="65471"/>
                </a:lnTo>
                <a:lnTo>
                  <a:pt x="33018" y="65659"/>
                </a:lnTo>
                <a:lnTo>
                  <a:pt x="29622" y="65754"/>
                </a:lnTo>
                <a:lnTo>
                  <a:pt x="23962" y="65754"/>
                </a:lnTo>
                <a:lnTo>
                  <a:pt x="21698" y="65942"/>
                </a:lnTo>
                <a:lnTo>
                  <a:pt x="17264" y="66225"/>
                </a:lnTo>
                <a:lnTo>
                  <a:pt x="17830" y="66037"/>
                </a:lnTo>
                <a:lnTo>
                  <a:pt x="16698" y="65942"/>
                </a:lnTo>
                <a:lnTo>
                  <a:pt x="16509" y="65942"/>
                </a:lnTo>
                <a:lnTo>
                  <a:pt x="15094" y="66037"/>
                </a:lnTo>
                <a:lnTo>
                  <a:pt x="15660" y="66131"/>
                </a:lnTo>
                <a:lnTo>
                  <a:pt x="16132" y="66037"/>
                </a:lnTo>
                <a:lnTo>
                  <a:pt x="15943" y="66131"/>
                </a:lnTo>
                <a:lnTo>
                  <a:pt x="16604" y="66225"/>
                </a:lnTo>
                <a:lnTo>
                  <a:pt x="14434" y="66320"/>
                </a:lnTo>
                <a:lnTo>
                  <a:pt x="12170" y="66414"/>
                </a:lnTo>
                <a:lnTo>
                  <a:pt x="13773" y="66225"/>
                </a:lnTo>
                <a:lnTo>
                  <a:pt x="15000" y="66037"/>
                </a:lnTo>
                <a:lnTo>
                  <a:pt x="12453" y="66225"/>
                </a:lnTo>
                <a:lnTo>
                  <a:pt x="11604" y="66320"/>
                </a:lnTo>
                <a:lnTo>
                  <a:pt x="11604" y="66225"/>
                </a:lnTo>
                <a:lnTo>
                  <a:pt x="11887" y="66225"/>
                </a:lnTo>
                <a:lnTo>
                  <a:pt x="12736" y="66037"/>
                </a:lnTo>
                <a:lnTo>
                  <a:pt x="9906" y="66225"/>
                </a:lnTo>
                <a:lnTo>
                  <a:pt x="8962" y="66414"/>
                </a:lnTo>
                <a:lnTo>
                  <a:pt x="10000" y="66414"/>
                </a:lnTo>
                <a:lnTo>
                  <a:pt x="8396" y="66697"/>
                </a:lnTo>
                <a:lnTo>
                  <a:pt x="7830" y="66697"/>
                </a:lnTo>
                <a:lnTo>
                  <a:pt x="7358" y="66603"/>
                </a:lnTo>
                <a:lnTo>
                  <a:pt x="7075" y="66414"/>
                </a:lnTo>
                <a:lnTo>
                  <a:pt x="6792" y="66131"/>
                </a:lnTo>
                <a:lnTo>
                  <a:pt x="6604" y="65565"/>
                </a:lnTo>
                <a:lnTo>
                  <a:pt x="6604" y="64810"/>
                </a:lnTo>
                <a:lnTo>
                  <a:pt x="6415" y="66225"/>
                </a:lnTo>
                <a:lnTo>
                  <a:pt x="6509" y="64527"/>
                </a:lnTo>
                <a:lnTo>
                  <a:pt x="20188" y="64433"/>
                </a:lnTo>
                <a:lnTo>
                  <a:pt x="20188" y="64433"/>
                </a:lnTo>
                <a:lnTo>
                  <a:pt x="19434" y="64621"/>
                </a:lnTo>
                <a:lnTo>
                  <a:pt x="23585" y="64527"/>
                </a:lnTo>
                <a:lnTo>
                  <a:pt x="25660" y="64433"/>
                </a:lnTo>
                <a:lnTo>
                  <a:pt x="27641" y="64338"/>
                </a:lnTo>
                <a:lnTo>
                  <a:pt x="25754" y="64244"/>
                </a:lnTo>
                <a:lnTo>
                  <a:pt x="31132" y="63772"/>
                </a:lnTo>
                <a:lnTo>
                  <a:pt x="36698" y="63301"/>
                </a:lnTo>
                <a:lnTo>
                  <a:pt x="42264" y="62829"/>
                </a:lnTo>
                <a:lnTo>
                  <a:pt x="47830" y="62640"/>
                </a:lnTo>
                <a:lnTo>
                  <a:pt x="46414" y="62829"/>
                </a:lnTo>
                <a:lnTo>
                  <a:pt x="44999" y="63018"/>
                </a:lnTo>
                <a:lnTo>
                  <a:pt x="48867" y="62735"/>
                </a:lnTo>
                <a:lnTo>
                  <a:pt x="52358" y="62452"/>
                </a:lnTo>
                <a:lnTo>
                  <a:pt x="53207" y="62357"/>
                </a:lnTo>
                <a:lnTo>
                  <a:pt x="52452" y="62452"/>
                </a:lnTo>
                <a:lnTo>
                  <a:pt x="55660" y="62169"/>
                </a:lnTo>
                <a:lnTo>
                  <a:pt x="54056" y="62357"/>
                </a:lnTo>
                <a:lnTo>
                  <a:pt x="56320" y="62357"/>
                </a:lnTo>
                <a:lnTo>
                  <a:pt x="58395" y="62169"/>
                </a:lnTo>
                <a:lnTo>
                  <a:pt x="60471" y="61980"/>
                </a:lnTo>
                <a:lnTo>
                  <a:pt x="64622" y="61508"/>
                </a:lnTo>
                <a:lnTo>
                  <a:pt x="63584" y="61508"/>
                </a:lnTo>
                <a:lnTo>
                  <a:pt x="65188" y="61320"/>
                </a:lnTo>
                <a:lnTo>
                  <a:pt x="65942" y="61225"/>
                </a:lnTo>
                <a:lnTo>
                  <a:pt x="66697" y="61037"/>
                </a:lnTo>
                <a:close/>
                <a:moveTo>
                  <a:pt x="56131" y="0"/>
                </a:moveTo>
                <a:lnTo>
                  <a:pt x="54056" y="95"/>
                </a:lnTo>
                <a:lnTo>
                  <a:pt x="49999" y="472"/>
                </a:lnTo>
                <a:lnTo>
                  <a:pt x="49905" y="472"/>
                </a:lnTo>
                <a:lnTo>
                  <a:pt x="50188" y="378"/>
                </a:lnTo>
                <a:lnTo>
                  <a:pt x="46131" y="378"/>
                </a:lnTo>
                <a:lnTo>
                  <a:pt x="44999" y="566"/>
                </a:lnTo>
                <a:lnTo>
                  <a:pt x="45848" y="661"/>
                </a:lnTo>
                <a:lnTo>
                  <a:pt x="45848" y="661"/>
                </a:lnTo>
                <a:lnTo>
                  <a:pt x="45094" y="566"/>
                </a:lnTo>
                <a:lnTo>
                  <a:pt x="46037" y="661"/>
                </a:lnTo>
                <a:lnTo>
                  <a:pt x="45943" y="661"/>
                </a:lnTo>
                <a:lnTo>
                  <a:pt x="40377" y="849"/>
                </a:lnTo>
                <a:lnTo>
                  <a:pt x="34622" y="1038"/>
                </a:lnTo>
                <a:lnTo>
                  <a:pt x="34245" y="1038"/>
                </a:lnTo>
                <a:lnTo>
                  <a:pt x="30943" y="1227"/>
                </a:lnTo>
                <a:lnTo>
                  <a:pt x="29905" y="1132"/>
                </a:lnTo>
                <a:lnTo>
                  <a:pt x="28679" y="1227"/>
                </a:lnTo>
                <a:lnTo>
                  <a:pt x="26132" y="1510"/>
                </a:lnTo>
                <a:lnTo>
                  <a:pt x="20566" y="1887"/>
                </a:lnTo>
                <a:lnTo>
                  <a:pt x="20094" y="1887"/>
                </a:lnTo>
                <a:lnTo>
                  <a:pt x="19434" y="1793"/>
                </a:lnTo>
                <a:lnTo>
                  <a:pt x="19245" y="1793"/>
                </a:lnTo>
                <a:lnTo>
                  <a:pt x="19434" y="1887"/>
                </a:lnTo>
                <a:lnTo>
                  <a:pt x="19811" y="1981"/>
                </a:lnTo>
                <a:lnTo>
                  <a:pt x="17453" y="2170"/>
                </a:lnTo>
                <a:lnTo>
                  <a:pt x="12830" y="2170"/>
                </a:lnTo>
                <a:lnTo>
                  <a:pt x="11415" y="2359"/>
                </a:lnTo>
                <a:lnTo>
                  <a:pt x="8962" y="2547"/>
                </a:lnTo>
                <a:lnTo>
                  <a:pt x="8113" y="3113"/>
                </a:lnTo>
                <a:lnTo>
                  <a:pt x="7170" y="3302"/>
                </a:lnTo>
                <a:lnTo>
                  <a:pt x="5377" y="3679"/>
                </a:lnTo>
                <a:lnTo>
                  <a:pt x="4245" y="3868"/>
                </a:lnTo>
                <a:lnTo>
                  <a:pt x="4245" y="3113"/>
                </a:lnTo>
                <a:lnTo>
                  <a:pt x="4151" y="3868"/>
                </a:lnTo>
                <a:lnTo>
                  <a:pt x="3774" y="4057"/>
                </a:lnTo>
                <a:lnTo>
                  <a:pt x="3585" y="4151"/>
                </a:lnTo>
                <a:lnTo>
                  <a:pt x="3396" y="4340"/>
                </a:lnTo>
                <a:lnTo>
                  <a:pt x="3208" y="4623"/>
                </a:lnTo>
                <a:lnTo>
                  <a:pt x="2925" y="5472"/>
                </a:lnTo>
                <a:lnTo>
                  <a:pt x="2453" y="7076"/>
                </a:lnTo>
                <a:lnTo>
                  <a:pt x="2264" y="7830"/>
                </a:lnTo>
                <a:lnTo>
                  <a:pt x="2076" y="8585"/>
                </a:lnTo>
                <a:lnTo>
                  <a:pt x="1793" y="10283"/>
                </a:lnTo>
                <a:lnTo>
                  <a:pt x="1698" y="12075"/>
                </a:lnTo>
                <a:lnTo>
                  <a:pt x="1698" y="13868"/>
                </a:lnTo>
                <a:lnTo>
                  <a:pt x="1793" y="17547"/>
                </a:lnTo>
                <a:lnTo>
                  <a:pt x="1793" y="19339"/>
                </a:lnTo>
                <a:lnTo>
                  <a:pt x="1793" y="20943"/>
                </a:lnTo>
                <a:lnTo>
                  <a:pt x="849" y="42735"/>
                </a:lnTo>
                <a:lnTo>
                  <a:pt x="0" y="64527"/>
                </a:lnTo>
                <a:lnTo>
                  <a:pt x="5094" y="64527"/>
                </a:lnTo>
                <a:lnTo>
                  <a:pt x="5377" y="66131"/>
                </a:lnTo>
                <a:lnTo>
                  <a:pt x="5472" y="66603"/>
                </a:lnTo>
                <a:lnTo>
                  <a:pt x="5755" y="66980"/>
                </a:lnTo>
                <a:lnTo>
                  <a:pt x="6038" y="67263"/>
                </a:lnTo>
                <a:lnTo>
                  <a:pt x="6415" y="67546"/>
                </a:lnTo>
                <a:lnTo>
                  <a:pt x="7736" y="67923"/>
                </a:lnTo>
                <a:lnTo>
                  <a:pt x="9057" y="68206"/>
                </a:lnTo>
                <a:lnTo>
                  <a:pt x="10377" y="68395"/>
                </a:lnTo>
                <a:lnTo>
                  <a:pt x="11887" y="68584"/>
                </a:lnTo>
                <a:lnTo>
                  <a:pt x="16887" y="68584"/>
                </a:lnTo>
                <a:lnTo>
                  <a:pt x="20377" y="68301"/>
                </a:lnTo>
                <a:lnTo>
                  <a:pt x="27547" y="67640"/>
                </a:lnTo>
                <a:lnTo>
                  <a:pt x="30849" y="67357"/>
                </a:lnTo>
                <a:lnTo>
                  <a:pt x="33867" y="67169"/>
                </a:lnTo>
                <a:lnTo>
                  <a:pt x="38396" y="66980"/>
                </a:lnTo>
                <a:lnTo>
                  <a:pt x="42924" y="66603"/>
                </a:lnTo>
                <a:lnTo>
                  <a:pt x="51792" y="65942"/>
                </a:lnTo>
                <a:lnTo>
                  <a:pt x="53112" y="65754"/>
                </a:lnTo>
                <a:lnTo>
                  <a:pt x="53301" y="65754"/>
                </a:lnTo>
                <a:lnTo>
                  <a:pt x="55282" y="65565"/>
                </a:lnTo>
                <a:lnTo>
                  <a:pt x="61697" y="64999"/>
                </a:lnTo>
                <a:lnTo>
                  <a:pt x="62546" y="64905"/>
                </a:lnTo>
                <a:lnTo>
                  <a:pt x="64716" y="64810"/>
                </a:lnTo>
                <a:lnTo>
                  <a:pt x="60943" y="65376"/>
                </a:lnTo>
                <a:lnTo>
                  <a:pt x="64433" y="65093"/>
                </a:lnTo>
                <a:lnTo>
                  <a:pt x="65754" y="64810"/>
                </a:lnTo>
                <a:lnTo>
                  <a:pt x="66225" y="64716"/>
                </a:lnTo>
                <a:lnTo>
                  <a:pt x="66697" y="64527"/>
                </a:lnTo>
                <a:lnTo>
                  <a:pt x="67169" y="64244"/>
                </a:lnTo>
                <a:lnTo>
                  <a:pt x="67452" y="63867"/>
                </a:lnTo>
                <a:lnTo>
                  <a:pt x="67829" y="63489"/>
                </a:lnTo>
                <a:lnTo>
                  <a:pt x="68018" y="63018"/>
                </a:lnTo>
                <a:lnTo>
                  <a:pt x="68301" y="62452"/>
                </a:lnTo>
                <a:lnTo>
                  <a:pt x="68490" y="61791"/>
                </a:lnTo>
                <a:lnTo>
                  <a:pt x="68678" y="60093"/>
                </a:lnTo>
                <a:lnTo>
                  <a:pt x="68961" y="59622"/>
                </a:lnTo>
                <a:lnTo>
                  <a:pt x="69150" y="59056"/>
                </a:lnTo>
                <a:lnTo>
                  <a:pt x="69339" y="58490"/>
                </a:lnTo>
                <a:lnTo>
                  <a:pt x="69433" y="57829"/>
                </a:lnTo>
                <a:lnTo>
                  <a:pt x="69527" y="56225"/>
                </a:lnTo>
                <a:lnTo>
                  <a:pt x="69527" y="54622"/>
                </a:lnTo>
                <a:lnTo>
                  <a:pt x="69339" y="54150"/>
                </a:lnTo>
                <a:lnTo>
                  <a:pt x="69244" y="52358"/>
                </a:lnTo>
                <a:lnTo>
                  <a:pt x="69999" y="46980"/>
                </a:lnTo>
                <a:lnTo>
                  <a:pt x="70754" y="41792"/>
                </a:lnTo>
                <a:lnTo>
                  <a:pt x="71414" y="36603"/>
                </a:lnTo>
                <a:lnTo>
                  <a:pt x="71697" y="34150"/>
                </a:lnTo>
                <a:lnTo>
                  <a:pt x="71886" y="31698"/>
                </a:lnTo>
                <a:lnTo>
                  <a:pt x="71603" y="33113"/>
                </a:lnTo>
                <a:lnTo>
                  <a:pt x="71603" y="32264"/>
                </a:lnTo>
                <a:lnTo>
                  <a:pt x="71508" y="31509"/>
                </a:lnTo>
                <a:lnTo>
                  <a:pt x="71320" y="29717"/>
                </a:lnTo>
                <a:lnTo>
                  <a:pt x="71225" y="28868"/>
                </a:lnTo>
                <a:lnTo>
                  <a:pt x="71131" y="28019"/>
                </a:lnTo>
                <a:lnTo>
                  <a:pt x="71225" y="27264"/>
                </a:lnTo>
                <a:lnTo>
                  <a:pt x="71414" y="26603"/>
                </a:lnTo>
                <a:lnTo>
                  <a:pt x="71558" y="26891"/>
                </a:lnTo>
                <a:lnTo>
                  <a:pt x="71131" y="22453"/>
                </a:lnTo>
                <a:lnTo>
                  <a:pt x="71320" y="23113"/>
                </a:lnTo>
                <a:lnTo>
                  <a:pt x="71037" y="21132"/>
                </a:lnTo>
                <a:lnTo>
                  <a:pt x="70754" y="19056"/>
                </a:lnTo>
                <a:lnTo>
                  <a:pt x="69999" y="15094"/>
                </a:lnTo>
                <a:lnTo>
                  <a:pt x="70376" y="16415"/>
                </a:lnTo>
                <a:lnTo>
                  <a:pt x="69999" y="12830"/>
                </a:lnTo>
                <a:lnTo>
                  <a:pt x="69622" y="10566"/>
                </a:lnTo>
                <a:lnTo>
                  <a:pt x="69150" y="8208"/>
                </a:lnTo>
                <a:lnTo>
                  <a:pt x="68584" y="5944"/>
                </a:lnTo>
                <a:lnTo>
                  <a:pt x="68207" y="4906"/>
                </a:lnTo>
                <a:lnTo>
                  <a:pt x="67829" y="3868"/>
                </a:lnTo>
                <a:lnTo>
                  <a:pt x="67452" y="3019"/>
                </a:lnTo>
                <a:lnTo>
                  <a:pt x="66980" y="2264"/>
                </a:lnTo>
                <a:lnTo>
                  <a:pt x="66508" y="1604"/>
                </a:lnTo>
                <a:lnTo>
                  <a:pt x="65942" y="1227"/>
                </a:lnTo>
                <a:lnTo>
                  <a:pt x="64999" y="849"/>
                </a:lnTo>
                <a:lnTo>
                  <a:pt x="64150" y="661"/>
                </a:lnTo>
                <a:lnTo>
                  <a:pt x="62263" y="283"/>
                </a:lnTo>
                <a:lnTo>
                  <a:pt x="60282" y="95"/>
                </a:lnTo>
                <a:lnTo>
                  <a:pt x="582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2"/>
          <p:cNvSpPr txBox="1"/>
          <p:nvPr>
            <p:ph type="title"/>
          </p:nvPr>
        </p:nvSpPr>
        <p:spPr>
          <a:xfrm>
            <a:off x="-6000" y="116325"/>
            <a:ext cx="9156000" cy="5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a heads up!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Book Reports </a:t>
            </a:r>
            <a:endParaRPr sz="3000"/>
          </a:p>
        </p:txBody>
      </p:sp>
      <p:sp>
        <p:nvSpPr>
          <p:cNvPr id="226" name="Google Shape;226;p22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7" name="Google Shape;227;p22"/>
          <p:cNvGrpSpPr/>
          <p:nvPr/>
        </p:nvGrpSpPr>
        <p:grpSpPr>
          <a:xfrm rot="-10648284">
            <a:off x="6039573" y="715499"/>
            <a:ext cx="1011188" cy="292496"/>
            <a:chOff x="271125" y="812725"/>
            <a:chExt cx="766525" cy="221725"/>
          </a:xfrm>
        </p:grpSpPr>
        <p:sp>
          <p:nvSpPr>
            <p:cNvPr id="228" name="Google Shape;228;p22"/>
            <p:cNvSpPr/>
            <p:nvPr/>
          </p:nvSpPr>
          <p:spPr>
            <a:xfrm>
              <a:off x="271125" y="921200"/>
              <a:ext cx="695775" cy="70775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858375" y="812725"/>
              <a:ext cx="179275" cy="221725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0" name="Google Shape;230;p22"/>
          <p:cNvSpPr txBox="1"/>
          <p:nvPr/>
        </p:nvSpPr>
        <p:spPr>
          <a:xfrm>
            <a:off x="369225" y="1579450"/>
            <a:ext cx="3928500" cy="31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The book reports will be a specific genre: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First quarter</a:t>
            </a: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: Choose Fantasy or Mystery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Second Quarter</a:t>
            </a: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: Choose Historical Fiction or </a:t>
            </a: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Nonfiction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Third Quarter</a:t>
            </a: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:  Choose Novel or Graphic Novel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Fourth Quarter</a:t>
            </a: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:  Biography or Autobiography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4614125" y="1411825"/>
            <a:ext cx="4014300" cy="17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Presentation Due Dates: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First quarter</a:t>
            </a: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:  Week of October 21st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Second quarter</a:t>
            </a: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:  Week of January 13th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Third quarter</a:t>
            </a: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:  Week of March 9th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4th quarter</a:t>
            </a: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:  Week of May 11th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4390875" y="3655475"/>
            <a:ext cx="4515900" cy="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00"/>
                </a:solidFill>
                <a:latin typeface="Sniglet"/>
                <a:ea typeface="Sniglet"/>
                <a:cs typeface="Sniglet"/>
                <a:sym typeface="Sniglet"/>
              </a:rPr>
              <a:t>Additional info is on my blog under </a:t>
            </a:r>
            <a:endParaRPr sz="1800">
              <a:solidFill>
                <a:srgbClr val="00FF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00"/>
                </a:solidFill>
                <a:latin typeface="Sniglet"/>
                <a:ea typeface="Sniglet"/>
                <a:cs typeface="Sniglet"/>
                <a:sym typeface="Sniglet"/>
              </a:rPr>
              <a:t>Book Reports</a:t>
            </a:r>
            <a:endParaRPr sz="1800">
              <a:solidFill>
                <a:srgbClr val="00FF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33" name="Google Shape;233;p22"/>
          <p:cNvSpPr/>
          <p:nvPr/>
        </p:nvSpPr>
        <p:spPr>
          <a:xfrm>
            <a:off x="3473825" y="1085600"/>
            <a:ext cx="2241161" cy="102978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 txBox="1"/>
          <p:nvPr>
            <p:ph type="title"/>
          </p:nvPr>
        </p:nvSpPr>
        <p:spPr>
          <a:xfrm>
            <a:off x="106050" y="0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Things to Remember</a:t>
            </a:r>
            <a:endParaRPr/>
          </a:p>
        </p:txBody>
      </p:sp>
      <p:sp>
        <p:nvSpPr>
          <p:cNvPr id="239" name="Google Shape;239;p23"/>
          <p:cNvSpPr txBox="1"/>
          <p:nvPr>
            <p:ph idx="1" type="body"/>
          </p:nvPr>
        </p:nvSpPr>
        <p:spPr>
          <a:xfrm>
            <a:off x="385450" y="907025"/>
            <a:ext cx="3117600" cy="21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Our first week of school will be </a:t>
            </a:r>
            <a:r>
              <a:rPr lang="en" sz="1800">
                <a:solidFill>
                  <a:srgbClr val="00FF00"/>
                </a:solidFill>
              </a:rPr>
              <a:t>August 19-23</a:t>
            </a:r>
            <a:r>
              <a:rPr lang="en" sz="1800"/>
              <a:t>.  These will all be short days.  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800" u="sng"/>
              <a:t>NEW THIS YEAR</a:t>
            </a:r>
            <a:r>
              <a:rPr lang="en" sz="1800"/>
              <a:t>~</a:t>
            </a:r>
            <a:r>
              <a:rPr lang="en" sz="1800">
                <a:solidFill>
                  <a:srgbClr val="00FF00"/>
                </a:solidFill>
              </a:rPr>
              <a:t>Short days will now be dismissed at 1pm</a:t>
            </a:r>
            <a:r>
              <a:rPr lang="en" sz="1800"/>
              <a:t>.</a:t>
            </a:r>
            <a:endParaRPr sz="1800"/>
          </a:p>
        </p:txBody>
      </p:sp>
      <p:sp>
        <p:nvSpPr>
          <p:cNvPr id="240" name="Google Shape;240;p23"/>
          <p:cNvSpPr txBox="1"/>
          <p:nvPr>
            <p:ph idx="2" type="body"/>
          </p:nvPr>
        </p:nvSpPr>
        <p:spPr>
          <a:xfrm>
            <a:off x="5721589" y="962525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Classroom supplies to the 1st day of school if you can.</a:t>
            </a:r>
            <a:endParaRPr sz="1200"/>
          </a:p>
        </p:txBody>
      </p:sp>
      <p:sp>
        <p:nvSpPr>
          <p:cNvPr id="241" name="Google Shape;241;p23"/>
          <p:cNvSpPr txBox="1"/>
          <p:nvPr>
            <p:ph idx="3" type="body"/>
          </p:nvPr>
        </p:nvSpPr>
        <p:spPr>
          <a:xfrm>
            <a:off x="952500" y="3359875"/>
            <a:ext cx="2816400" cy="14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Parents: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Subscribe to our blog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Parent Survey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Class disclosures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Sign up on Bloomz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42" name="Google Shape;242;p23"/>
          <p:cNvSpPr txBox="1"/>
          <p:nvPr>
            <p:ph idx="3" type="body"/>
          </p:nvPr>
        </p:nvSpPr>
        <p:spPr>
          <a:xfrm>
            <a:off x="5478775" y="3027713"/>
            <a:ext cx="31176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Students: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Reflex - green light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20 min Reading a night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Come Monday ready to learn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Get excited for 4th grade. It’s going to be fantastic!</a:t>
            </a:r>
            <a:endParaRPr/>
          </a:p>
        </p:txBody>
      </p:sp>
      <p:sp>
        <p:nvSpPr>
          <p:cNvPr id="243" name="Google Shape;243;p23"/>
          <p:cNvSpPr/>
          <p:nvPr/>
        </p:nvSpPr>
        <p:spPr>
          <a:xfrm rot="10632778">
            <a:off x="4987258" y="2662766"/>
            <a:ext cx="3703836" cy="2451630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3"/>
          <p:cNvSpPr/>
          <p:nvPr/>
        </p:nvSpPr>
        <p:spPr>
          <a:xfrm>
            <a:off x="3772481" y="1762951"/>
            <a:ext cx="1599026" cy="1496083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3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23"/>
          <p:cNvSpPr/>
          <p:nvPr/>
        </p:nvSpPr>
        <p:spPr>
          <a:xfrm>
            <a:off x="-39150" y="549025"/>
            <a:ext cx="3966806" cy="2519508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3"/>
          <p:cNvSpPr/>
          <p:nvPr/>
        </p:nvSpPr>
        <p:spPr>
          <a:xfrm rot="-5400000">
            <a:off x="1282861" y="2593994"/>
            <a:ext cx="1692469" cy="3159992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3"/>
          <p:cNvSpPr/>
          <p:nvPr/>
        </p:nvSpPr>
        <p:spPr>
          <a:xfrm>
            <a:off x="5410075" y="618425"/>
            <a:ext cx="3117664" cy="1413500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4"/>
          <p:cNvSpPr txBox="1"/>
          <p:nvPr>
            <p:ph type="title"/>
          </p:nvPr>
        </p:nvSpPr>
        <p:spPr>
          <a:xfrm>
            <a:off x="0" y="116325"/>
            <a:ext cx="46902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I Program</a:t>
            </a:r>
            <a:endParaRPr/>
          </a:p>
        </p:txBody>
      </p:sp>
      <p:sp>
        <p:nvSpPr>
          <p:cNvPr id="254" name="Google Shape;254;p24"/>
          <p:cNvSpPr txBox="1"/>
          <p:nvPr>
            <p:ph idx="1" type="body"/>
          </p:nvPr>
        </p:nvSpPr>
        <p:spPr>
          <a:xfrm>
            <a:off x="627525" y="623200"/>
            <a:ext cx="8079600" cy="42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-This is a federally funded program based on the numbers of economically disadvantaged students at the school.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-Economically disadvantaged is determined by the free/reduced lunch population at the school.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-Quest is a “targeted assistance” school which means we receive money that must be spent ONLY on students targeted for help in reading and/or math </a:t>
            </a:r>
            <a:endParaRPr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(Students who are served in these content areas do not need to qualify for free/reduced lunch).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-Quest Title 1 funds support our reading and math intervention programs.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4"/>
          <p:cNvSpPr/>
          <p:nvPr/>
        </p:nvSpPr>
        <p:spPr>
          <a:xfrm>
            <a:off x="0" y="116325"/>
            <a:ext cx="9087998" cy="4899156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4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"/>
          <p:cNvSpPr txBox="1"/>
          <p:nvPr>
            <p:ph type="title"/>
          </p:nvPr>
        </p:nvSpPr>
        <p:spPr>
          <a:xfrm>
            <a:off x="179300" y="242500"/>
            <a:ext cx="8841300" cy="3444300"/>
          </a:xfrm>
          <a:prstGeom prst="rect">
            <a:avLst/>
          </a:prstGeom>
          <a:solidFill>
            <a:srgbClr val="000000">
              <a:alpha val="32690"/>
            </a:srgbClr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3F3F3"/>
                </a:solidFill>
              </a:rPr>
              <a:t>Parents have the right to request and receive information on the qualifications of their child’s teacher. </a:t>
            </a:r>
            <a:endParaRPr sz="3000">
              <a:solidFill>
                <a:srgbClr val="F3F3F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3F3F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3F3F3"/>
                </a:solidFill>
              </a:rPr>
              <a:t>If you would like this information, feel free to contact Dr. Dave at dbullock@questac.org or 801-731-9859.</a:t>
            </a:r>
            <a:endParaRPr sz="3000">
              <a:solidFill>
                <a:srgbClr val="F3F3F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262" name="Google Shape;262;p25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3" name="Google Shape;26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86725"/>
            <a:ext cx="9144000" cy="1389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p25"/>
          <p:cNvGrpSpPr/>
          <p:nvPr/>
        </p:nvGrpSpPr>
        <p:grpSpPr>
          <a:xfrm rot="306">
            <a:off x="2358681" y="1568451"/>
            <a:ext cx="4301815" cy="269684"/>
            <a:chOff x="271125" y="812725"/>
            <a:chExt cx="766525" cy="221725"/>
          </a:xfrm>
        </p:grpSpPr>
        <p:sp>
          <p:nvSpPr>
            <p:cNvPr id="265" name="Google Shape;265;p25"/>
            <p:cNvSpPr/>
            <p:nvPr/>
          </p:nvSpPr>
          <p:spPr>
            <a:xfrm>
              <a:off x="271125" y="921200"/>
              <a:ext cx="695775" cy="70775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858375" y="812725"/>
              <a:ext cx="179275" cy="221725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"/>
          <p:cNvSpPr txBox="1"/>
          <p:nvPr>
            <p:ph idx="1" type="body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6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3" name="Google Shape;2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726" y="476250"/>
            <a:ext cx="8061075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"/>
          <p:cNvSpPr txBox="1"/>
          <p:nvPr>
            <p:ph idx="4294967295" type="ctrTitle"/>
          </p:nvPr>
        </p:nvSpPr>
        <p:spPr>
          <a:xfrm>
            <a:off x="1889750" y="994750"/>
            <a:ext cx="54570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thanks!</a:t>
            </a:r>
            <a:endParaRPr sz="4800"/>
          </a:p>
        </p:txBody>
      </p:sp>
      <p:sp>
        <p:nvSpPr>
          <p:cNvPr id="279" name="Google Shape;279;p27"/>
          <p:cNvSpPr txBox="1"/>
          <p:nvPr>
            <p:ph idx="4294967295" type="subTitle"/>
          </p:nvPr>
        </p:nvSpPr>
        <p:spPr>
          <a:xfrm>
            <a:off x="1156538" y="1900479"/>
            <a:ext cx="6593700" cy="23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Any questions?</a:t>
            </a:r>
            <a:endParaRPr sz="36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You can email me at </a:t>
            </a:r>
            <a:r>
              <a:rPr lang="en" u="sng">
                <a:solidFill>
                  <a:schemeClr val="hlink"/>
                </a:solidFill>
                <a:hlinkClick r:id="rId3"/>
              </a:rPr>
              <a:t>tpeay@questac.org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Or call me here at 801-731-9859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Or message me on BLOOMZ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0" name="Google Shape;280;p27"/>
          <p:cNvSpPr/>
          <p:nvPr/>
        </p:nvSpPr>
        <p:spPr>
          <a:xfrm>
            <a:off x="4207274" y="603475"/>
            <a:ext cx="687464" cy="691590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7"/>
          <p:cNvSpPr/>
          <p:nvPr/>
        </p:nvSpPr>
        <p:spPr>
          <a:xfrm>
            <a:off x="3850752" y="1737800"/>
            <a:ext cx="1442481" cy="102978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7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3" name="Google Shape;283;p27"/>
          <p:cNvSpPr/>
          <p:nvPr/>
        </p:nvSpPr>
        <p:spPr>
          <a:xfrm>
            <a:off x="529917" y="2989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7"/>
          <p:cNvSpPr/>
          <p:nvPr/>
        </p:nvSpPr>
        <p:spPr>
          <a:xfrm>
            <a:off x="2634175" y="305968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7"/>
          <p:cNvSpPr/>
          <p:nvPr/>
        </p:nvSpPr>
        <p:spPr>
          <a:xfrm>
            <a:off x="5703660" y="253063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7"/>
          <p:cNvSpPr/>
          <p:nvPr/>
        </p:nvSpPr>
        <p:spPr>
          <a:xfrm>
            <a:off x="8107708" y="281255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7"/>
          <p:cNvSpPr txBox="1"/>
          <p:nvPr/>
        </p:nvSpPr>
        <p:spPr>
          <a:xfrm>
            <a:off x="6637800" y="4832975"/>
            <a:ext cx="25062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Sniglet"/>
              <a:buChar char="✘"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Presentation template by </a:t>
            </a:r>
            <a:r>
              <a:rPr lang="en" sz="800" u="sng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  <a:hlinkClick r:id="rId4"/>
              </a:rPr>
              <a:t>SlidesCarnival</a:t>
            </a:r>
            <a:endParaRPr sz="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34842"/>
            <a:ext cx="1913250" cy="200865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2"/>
          <p:cNvSpPr txBox="1"/>
          <p:nvPr>
            <p:ph idx="4294967295" type="ctrTitle"/>
          </p:nvPr>
        </p:nvSpPr>
        <p:spPr>
          <a:xfrm>
            <a:off x="1843500" y="0"/>
            <a:ext cx="5457000" cy="54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hello!</a:t>
            </a:r>
            <a:endParaRPr sz="4800"/>
          </a:p>
        </p:txBody>
      </p:sp>
      <p:sp>
        <p:nvSpPr>
          <p:cNvPr id="63" name="Google Shape;63;p12"/>
          <p:cNvSpPr/>
          <p:nvPr/>
        </p:nvSpPr>
        <p:spPr>
          <a:xfrm>
            <a:off x="3850764" y="526025"/>
            <a:ext cx="1442481" cy="102978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3275" y="3292300"/>
            <a:ext cx="1442475" cy="178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3075" y="3292275"/>
            <a:ext cx="1442475" cy="178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15375" y="3452888"/>
            <a:ext cx="1913250" cy="146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82475" y="780438"/>
            <a:ext cx="2779050" cy="206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30750" y="2952549"/>
            <a:ext cx="1913250" cy="21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30750" y="0"/>
            <a:ext cx="1913250" cy="206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12"/>
            <a:ext cx="1913250" cy="197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084875" y="0"/>
            <a:ext cx="1145875" cy="6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913250" y="78350"/>
            <a:ext cx="1145875" cy="121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2"/>
          <p:cNvPicPr preferRelativeResize="0"/>
          <p:nvPr/>
        </p:nvPicPr>
        <p:blipFill>
          <a:blip r:embed="rId13">
            <a:alphaModFix amt="37000"/>
          </a:blip>
          <a:stretch>
            <a:fillRect/>
          </a:stretch>
        </p:blipFill>
        <p:spPr>
          <a:xfrm>
            <a:off x="1913250" y="123175"/>
            <a:ext cx="1145875" cy="1118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230725" y="2095800"/>
            <a:ext cx="1049400" cy="4566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2"/>
          <p:cNvSpPr txBox="1"/>
          <p:nvPr/>
        </p:nvSpPr>
        <p:spPr>
          <a:xfrm>
            <a:off x="7230713" y="2495950"/>
            <a:ext cx="9345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Basketball</a:t>
            </a:r>
            <a:endParaRPr sz="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Cross Country</a:t>
            </a:r>
            <a:endParaRPr sz="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Soccer</a:t>
            </a:r>
            <a:endParaRPr sz="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77" name="Google Shape;77;p1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09453" y="2095800"/>
            <a:ext cx="1294347" cy="91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036588" y="1673725"/>
            <a:ext cx="1022550" cy="146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rot="5400000">
            <a:off x="5874888" y="1937563"/>
            <a:ext cx="1442475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333092" y="2174477"/>
            <a:ext cx="844825" cy="672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2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150775" y="657850"/>
            <a:ext cx="1022525" cy="67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2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766763" y="2947600"/>
            <a:ext cx="1655300" cy="4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762" y="1136050"/>
            <a:ext cx="4448282" cy="341294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>
            <p:ph type="title"/>
          </p:nvPr>
        </p:nvSpPr>
        <p:spPr>
          <a:xfrm>
            <a:off x="2456000" y="278650"/>
            <a:ext cx="49623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Subscribe to our blog</a:t>
            </a:r>
            <a:endParaRPr sz="3600"/>
          </a:p>
        </p:txBody>
      </p:sp>
      <p:sp>
        <p:nvSpPr>
          <p:cNvPr id="89" name="Google Shape;89;p13"/>
          <p:cNvSpPr/>
          <p:nvPr/>
        </p:nvSpPr>
        <p:spPr>
          <a:xfrm>
            <a:off x="4863437" y="3094675"/>
            <a:ext cx="4168715" cy="1499724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FF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5009200" y="1319500"/>
            <a:ext cx="3877200" cy="32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1. </a:t>
            </a: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Go to my blog qacblogs.org/trystal.peay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2. click “subscribe to our blog now “ on the right hand side. 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3. Enter your email. 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4. Don’t forget to confirm your subscription once it sends you an email.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3790300" y="1642525"/>
            <a:ext cx="389400" cy="1737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1069661" y="32475"/>
            <a:ext cx="1386386" cy="1272743"/>
          </a:xfrm>
          <a:custGeom>
            <a:rect b="b" l="l" r="r" t="t"/>
            <a:pathLst>
              <a:path extrusionOk="0" h="68207" w="73112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1069700" y="100796"/>
            <a:ext cx="1386300" cy="11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1.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type="ctrTitle"/>
          </p:nvPr>
        </p:nvSpPr>
        <p:spPr>
          <a:xfrm>
            <a:off x="2310650" y="-7150"/>
            <a:ext cx="4872300" cy="88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survey</a:t>
            </a:r>
            <a:endParaRPr/>
          </a:p>
        </p:txBody>
      </p:sp>
      <p:sp>
        <p:nvSpPr>
          <p:cNvPr id="100" name="Google Shape;100;p14"/>
          <p:cNvSpPr txBox="1"/>
          <p:nvPr>
            <p:ph idx="1" type="subTitle"/>
          </p:nvPr>
        </p:nvSpPr>
        <p:spPr>
          <a:xfrm>
            <a:off x="2523600" y="670850"/>
            <a:ext cx="3445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my blog again go to parent info - student survey</a:t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528975" y="0"/>
            <a:ext cx="1551071" cy="1275130"/>
          </a:xfrm>
          <a:custGeom>
            <a:rect b="b" l="l" r="r" t="t"/>
            <a:pathLst>
              <a:path extrusionOk="0" h="68207" w="73112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4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730675" y="126025"/>
            <a:ext cx="1277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2.</a:t>
            </a:r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75" y="1455640"/>
            <a:ext cx="2336800" cy="248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8550" y="1023625"/>
            <a:ext cx="2682700" cy="2676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14"/>
          <p:cNvGrpSpPr/>
          <p:nvPr/>
        </p:nvGrpSpPr>
        <p:grpSpPr>
          <a:xfrm rot="4353377">
            <a:off x="1199389" y="3938587"/>
            <a:ext cx="1045147" cy="1048463"/>
            <a:chOff x="1113100" y="2199475"/>
            <a:chExt cx="801900" cy="709925"/>
          </a:xfrm>
        </p:grpSpPr>
        <p:sp>
          <p:nvSpPr>
            <p:cNvPr id="107" name="Google Shape;107;p14"/>
            <p:cNvSpPr/>
            <p:nvPr/>
          </p:nvSpPr>
          <p:spPr>
            <a:xfrm>
              <a:off x="1113100" y="2291450"/>
              <a:ext cx="735850" cy="617950"/>
            </a:xfrm>
            <a:custGeom>
              <a:rect b="b" l="l" r="r" t="t"/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FF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1745175" y="2199475"/>
              <a:ext cx="169825" cy="162775"/>
            </a:xfrm>
            <a:custGeom>
              <a:rect b="b" l="l" r="r" t="t"/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FF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" name="Google Shape;109;p14"/>
          <p:cNvGrpSpPr/>
          <p:nvPr/>
        </p:nvGrpSpPr>
        <p:grpSpPr>
          <a:xfrm flipH="1" rot="5570768">
            <a:off x="5375712" y="1491806"/>
            <a:ext cx="1057808" cy="936481"/>
            <a:chOff x="1113100" y="2199475"/>
            <a:chExt cx="801900" cy="709925"/>
          </a:xfrm>
        </p:grpSpPr>
        <p:sp>
          <p:nvSpPr>
            <p:cNvPr id="110" name="Google Shape;110;p14"/>
            <p:cNvSpPr/>
            <p:nvPr/>
          </p:nvSpPr>
          <p:spPr>
            <a:xfrm>
              <a:off x="1113100" y="2291450"/>
              <a:ext cx="735850" cy="617950"/>
            </a:xfrm>
            <a:custGeom>
              <a:rect b="b" l="l" r="r" t="t"/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FF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1745175" y="2199475"/>
              <a:ext cx="169825" cy="162775"/>
            </a:xfrm>
            <a:custGeom>
              <a:rect b="b" l="l" r="r" t="t"/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FF00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2" name="Google Shape;11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3600" y="2157150"/>
            <a:ext cx="3706875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>
            <p:ph type="title"/>
          </p:nvPr>
        </p:nvSpPr>
        <p:spPr>
          <a:xfrm>
            <a:off x="2853900" y="208863"/>
            <a:ext cx="34362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Class disclosures</a:t>
            </a:r>
            <a:endParaRPr sz="3000"/>
          </a:p>
        </p:txBody>
      </p:sp>
      <p:sp>
        <p:nvSpPr>
          <p:cNvPr id="118" name="Google Shape;118;p15"/>
          <p:cNvSpPr/>
          <p:nvPr/>
        </p:nvSpPr>
        <p:spPr>
          <a:xfrm>
            <a:off x="4054625" y="1978600"/>
            <a:ext cx="2514000" cy="24672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Read Me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2008750" y="1722575"/>
            <a:ext cx="2133000" cy="21330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Click Class Disclosures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-6037" y="2187075"/>
            <a:ext cx="2133000" cy="21330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On My blog under Parent Info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6395773" y="255150"/>
            <a:ext cx="789189" cy="693803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2005750" y="1659388"/>
            <a:ext cx="2138978" cy="205027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FF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4028688" y="1965800"/>
            <a:ext cx="2565866" cy="2492795"/>
          </a:xfrm>
          <a:custGeom>
            <a:rect b="b" l="l" r="r" t="t"/>
            <a:pathLst>
              <a:path extrusionOk="0" h="68207" w="73112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FF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6147525" y="1450925"/>
            <a:ext cx="2799661" cy="2467198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FF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5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6264400" y="1513475"/>
            <a:ext cx="2565900" cy="23421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Sign Me </a:t>
            </a:r>
            <a:r>
              <a:rPr lang="en" sz="1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(Electronically) 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27" name="Google Shape;127;p15"/>
          <p:cNvSpPr/>
          <p:nvPr/>
        </p:nvSpPr>
        <p:spPr>
          <a:xfrm>
            <a:off x="-9012" y="2187063"/>
            <a:ext cx="2138978" cy="205027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FF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5"/>
          <p:cNvSpPr txBox="1"/>
          <p:nvPr/>
        </p:nvSpPr>
        <p:spPr>
          <a:xfrm>
            <a:off x="1046813" y="126038"/>
            <a:ext cx="1277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3</a:t>
            </a:r>
            <a:r>
              <a:rPr lang="en" sz="60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.</a:t>
            </a: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909975" y="68363"/>
            <a:ext cx="1551071" cy="1275130"/>
          </a:xfrm>
          <a:custGeom>
            <a:rect b="b" l="l" r="r" t="t"/>
            <a:pathLst>
              <a:path extrusionOk="0" h="68207" w="73112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" name="Google Shape;130;p15"/>
          <p:cNvGrpSpPr/>
          <p:nvPr/>
        </p:nvGrpSpPr>
        <p:grpSpPr>
          <a:xfrm rot="-1121223">
            <a:off x="1346445" y="3554252"/>
            <a:ext cx="1955414" cy="744869"/>
            <a:chOff x="238125" y="1918825"/>
            <a:chExt cx="1042450" cy="660400"/>
          </a:xfrm>
        </p:grpSpPr>
        <p:sp>
          <p:nvSpPr>
            <p:cNvPr id="131" name="Google Shape;131;p15"/>
            <p:cNvSpPr/>
            <p:nvPr/>
          </p:nvSpPr>
          <p:spPr>
            <a:xfrm>
              <a:off x="238125" y="1918825"/>
              <a:ext cx="966975" cy="660400"/>
            </a:xfrm>
            <a:custGeom>
              <a:rect b="b" l="l" r="r" t="t"/>
              <a:pathLst>
                <a:path extrusionOk="0" h="26416" w="38679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1091875" y="1951850"/>
              <a:ext cx="188700" cy="136800"/>
            </a:xfrm>
            <a:custGeom>
              <a:rect b="b" l="l" r="r" t="t"/>
              <a:pathLst>
                <a:path extrusionOk="0" h="5472" w="7548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" name="Google Shape;133;p15"/>
          <p:cNvGrpSpPr/>
          <p:nvPr/>
        </p:nvGrpSpPr>
        <p:grpSpPr>
          <a:xfrm flipH="1" rot="-9931235">
            <a:off x="3076773" y="1550681"/>
            <a:ext cx="2637893" cy="753043"/>
            <a:chOff x="238125" y="1918825"/>
            <a:chExt cx="1042450" cy="660400"/>
          </a:xfrm>
        </p:grpSpPr>
        <p:sp>
          <p:nvSpPr>
            <p:cNvPr id="134" name="Google Shape;134;p15"/>
            <p:cNvSpPr/>
            <p:nvPr/>
          </p:nvSpPr>
          <p:spPr>
            <a:xfrm>
              <a:off x="238125" y="1918825"/>
              <a:ext cx="966975" cy="660400"/>
            </a:xfrm>
            <a:custGeom>
              <a:rect b="b" l="l" r="r" t="t"/>
              <a:pathLst>
                <a:path extrusionOk="0" h="26416" w="38679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1091875" y="1951850"/>
              <a:ext cx="188700" cy="136800"/>
            </a:xfrm>
            <a:custGeom>
              <a:rect b="b" l="l" r="r" t="t"/>
              <a:pathLst>
                <a:path extrusionOk="0" h="5472" w="7548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" name="Google Shape;136;p15"/>
          <p:cNvGrpSpPr/>
          <p:nvPr/>
        </p:nvGrpSpPr>
        <p:grpSpPr>
          <a:xfrm rot="-533657">
            <a:off x="5405264" y="3663637"/>
            <a:ext cx="2572215" cy="866731"/>
            <a:chOff x="238125" y="1918825"/>
            <a:chExt cx="1042450" cy="660400"/>
          </a:xfrm>
        </p:grpSpPr>
        <p:sp>
          <p:nvSpPr>
            <p:cNvPr id="137" name="Google Shape;137;p15"/>
            <p:cNvSpPr/>
            <p:nvPr/>
          </p:nvSpPr>
          <p:spPr>
            <a:xfrm>
              <a:off x="238125" y="1918825"/>
              <a:ext cx="966975" cy="660400"/>
            </a:xfrm>
            <a:custGeom>
              <a:rect b="b" l="l" r="r" t="t"/>
              <a:pathLst>
                <a:path extrusionOk="0" h="26416" w="38679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1091875" y="1951850"/>
              <a:ext cx="188700" cy="136800"/>
            </a:xfrm>
            <a:custGeom>
              <a:rect b="b" l="l" r="r" t="t"/>
              <a:pathLst>
                <a:path extrusionOk="0" h="5472" w="7548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/>
          <p:nvPr>
            <p:ph idx="1" type="body"/>
          </p:nvPr>
        </p:nvSpPr>
        <p:spPr>
          <a:xfrm>
            <a:off x="89625" y="2521700"/>
            <a:ext cx="3072600" cy="16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One score  for  Citizenship Grade- P.R.I.D.E.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-Classroom work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-Classroom Participation</a:t>
            </a:r>
            <a:endParaRPr/>
          </a:p>
        </p:txBody>
      </p:sp>
      <p:sp>
        <p:nvSpPr>
          <p:cNvPr id="144" name="Google Shape;144;p16"/>
          <p:cNvSpPr txBox="1"/>
          <p:nvPr>
            <p:ph type="title"/>
          </p:nvPr>
        </p:nvSpPr>
        <p:spPr>
          <a:xfrm>
            <a:off x="1767838" y="192950"/>
            <a:ext cx="5423400" cy="7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 Grading Policy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6"/>
          <p:cNvSpPr txBox="1"/>
          <p:nvPr>
            <p:ph idx="2" type="body"/>
          </p:nvPr>
        </p:nvSpPr>
        <p:spPr>
          <a:xfrm>
            <a:off x="3162225" y="2471675"/>
            <a:ext cx="5813700" cy="24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One score for Mastery/</a:t>
            </a:r>
            <a:r>
              <a:rPr lang="en">
                <a:solidFill>
                  <a:srgbClr val="00FF00"/>
                </a:solidFill>
              </a:rPr>
              <a:t>Proficiency</a:t>
            </a:r>
            <a:r>
              <a:rPr lang="en">
                <a:solidFill>
                  <a:srgbClr val="00FF00"/>
                </a:solidFill>
              </a:rPr>
              <a:t> Grade</a:t>
            </a:r>
            <a:endParaRPr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Students grades are determined by student performance on various grade level assessments. Students are given </a:t>
            </a:r>
            <a:r>
              <a:rPr lang="en" u="sng"/>
              <a:t>multiple </a:t>
            </a:r>
            <a:r>
              <a:rPr lang="en"/>
              <a:t>opportunities to demonstrate mastery and proficiency of standards.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For example, if a student receives a below proficiency score, he/she will not only be </a:t>
            </a:r>
            <a:r>
              <a:rPr i="1" lang="en"/>
              <a:t>retaught</a:t>
            </a:r>
            <a:r>
              <a:rPr lang="en"/>
              <a:t>, but will also have the opportunity to raise his/her score by </a:t>
            </a:r>
            <a:r>
              <a:rPr i="1" lang="en"/>
              <a:t>retaking</a:t>
            </a:r>
            <a:r>
              <a:rPr lang="en"/>
              <a:t> the assessment </a:t>
            </a:r>
            <a:r>
              <a:rPr i="1" lang="en"/>
              <a:t>multiple </a:t>
            </a:r>
            <a:r>
              <a:rPr lang="en"/>
              <a:t>times throughout the term.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6"/>
          <p:cNvSpPr/>
          <p:nvPr/>
        </p:nvSpPr>
        <p:spPr>
          <a:xfrm>
            <a:off x="1448400" y="93650"/>
            <a:ext cx="6157529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6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16"/>
          <p:cNvSpPr txBox="1"/>
          <p:nvPr/>
        </p:nvSpPr>
        <p:spPr>
          <a:xfrm>
            <a:off x="356350" y="1039200"/>
            <a:ext cx="8014500" cy="16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alter Turncoat"/>
              <a:buAutoNum type="arabicPeriod"/>
            </a:pPr>
            <a:r>
              <a:rPr lang="en" sz="18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How to Access Grades – (TeacherEase) </a:t>
            </a:r>
            <a:endParaRPr sz="180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Gradebook (SIS) - Citizenship &amp; Attendance</a:t>
            </a:r>
            <a:endParaRPr sz="180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*You will receive an email that will include your access link.</a:t>
            </a:r>
            <a:endParaRPr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 2.  You will see two scores. </a:t>
            </a:r>
            <a:endParaRPr sz="1800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824698" y="4002525"/>
            <a:ext cx="1602443" cy="923153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" name="Google Shape;150;p16"/>
          <p:cNvGrpSpPr/>
          <p:nvPr/>
        </p:nvGrpSpPr>
        <p:grpSpPr>
          <a:xfrm flipH="1" rot="-10796039">
            <a:off x="3520285" y="1985519"/>
            <a:ext cx="765494" cy="546469"/>
            <a:chOff x="1113100" y="2199475"/>
            <a:chExt cx="801900" cy="709925"/>
          </a:xfrm>
        </p:grpSpPr>
        <p:sp>
          <p:nvSpPr>
            <p:cNvPr id="151" name="Google Shape;151;p16"/>
            <p:cNvSpPr/>
            <p:nvPr/>
          </p:nvSpPr>
          <p:spPr>
            <a:xfrm>
              <a:off x="1113100" y="2291450"/>
              <a:ext cx="735850" cy="617950"/>
            </a:xfrm>
            <a:custGeom>
              <a:rect b="b" l="l" r="r" t="t"/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1745175" y="2199475"/>
              <a:ext cx="169825" cy="162775"/>
            </a:xfrm>
            <a:custGeom>
              <a:rect b="b" l="l" r="r" t="t"/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" name="Google Shape;153;p16"/>
          <p:cNvGrpSpPr/>
          <p:nvPr/>
        </p:nvGrpSpPr>
        <p:grpSpPr>
          <a:xfrm flipH="1" rot="-6302666">
            <a:off x="2886329" y="1853616"/>
            <a:ext cx="390187" cy="1104670"/>
            <a:chOff x="1113100" y="2199475"/>
            <a:chExt cx="801900" cy="709925"/>
          </a:xfrm>
        </p:grpSpPr>
        <p:sp>
          <p:nvSpPr>
            <p:cNvPr id="154" name="Google Shape;154;p16"/>
            <p:cNvSpPr/>
            <p:nvPr/>
          </p:nvSpPr>
          <p:spPr>
            <a:xfrm>
              <a:off x="1113100" y="2291450"/>
              <a:ext cx="735850" cy="617950"/>
            </a:xfrm>
            <a:custGeom>
              <a:rect b="b" l="l" r="r" t="t"/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1745175" y="2199475"/>
              <a:ext cx="169825" cy="162775"/>
            </a:xfrm>
            <a:custGeom>
              <a:rect b="b" l="l" r="r" t="t"/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/>
          <p:nvPr>
            <p:ph type="title"/>
          </p:nvPr>
        </p:nvSpPr>
        <p:spPr>
          <a:xfrm>
            <a:off x="571500" y="568925"/>
            <a:ext cx="6454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Elementary Grading Scale</a:t>
            </a:r>
            <a:endParaRPr sz="3600"/>
          </a:p>
        </p:txBody>
      </p:sp>
      <p:sp>
        <p:nvSpPr>
          <p:cNvPr id="161" name="Google Shape;161;p17"/>
          <p:cNvSpPr txBox="1"/>
          <p:nvPr>
            <p:ph idx="1" type="body"/>
          </p:nvPr>
        </p:nvSpPr>
        <p:spPr>
          <a:xfrm>
            <a:off x="106350" y="1605275"/>
            <a:ext cx="8931300" cy="32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/>
              <a:t>4</a:t>
            </a:r>
            <a:r>
              <a:rPr lang="en" sz="2700"/>
              <a:t> - 100%-90%   The student demonstrates mastery of   the standard (can apply and teach)</a:t>
            </a:r>
            <a:endParaRPr sz="27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/>
              <a:t>3</a:t>
            </a:r>
            <a:r>
              <a:rPr lang="en" sz="2700"/>
              <a:t> - 89%-80%     The student demonstrates proficiency of the standard. </a:t>
            </a:r>
            <a:endParaRPr sz="27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/>
              <a:t>2 </a:t>
            </a:r>
            <a:r>
              <a:rPr lang="en" sz="2700"/>
              <a:t>- 79%-60%      The student is approaching proficiency.</a:t>
            </a:r>
            <a:endParaRPr sz="27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/>
              <a:t>1 </a:t>
            </a:r>
            <a:r>
              <a:rPr lang="en" sz="2700"/>
              <a:t>- 59%-0%          The student is well below proficiency. </a:t>
            </a:r>
            <a:endParaRPr sz="2700"/>
          </a:p>
        </p:txBody>
      </p:sp>
      <p:sp>
        <p:nvSpPr>
          <p:cNvPr id="162" name="Google Shape;162;p17"/>
          <p:cNvSpPr/>
          <p:nvPr/>
        </p:nvSpPr>
        <p:spPr>
          <a:xfrm>
            <a:off x="6864775" y="172876"/>
            <a:ext cx="1674115" cy="1432394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7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17"/>
          <p:cNvSpPr/>
          <p:nvPr/>
        </p:nvSpPr>
        <p:spPr>
          <a:xfrm>
            <a:off x="7321975" y="460374"/>
            <a:ext cx="929299" cy="857413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7"/>
          <p:cNvSpPr/>
          <p:nvPr/>
        </p:nvSpPr>
        <p:spPr>
          <a:xfrm rot="3617093">
            <a:off x="427942" y="4173987"/>
            <a:ext cx="605536" cy="608932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7"/>
          <p:cNvSpPr/>
          <p:nvPr/>
        </p:nvSpPr>
        <p:spPr>
          <a:xfrm>
            <a:off x="403500" y="3525348"/>
            <a:ext cx="632105" cy="649817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7"/>
          <p:cNvSpPr/>
          <p:nvPr/>
        </p:nvSpPr>
        <p:spPr>
          <a:xfrm>
            <a:off x="403400" y="2595025"/>
            <a:ext cx="632105" cy="649817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7"/>
          <p:cNvSpPr/>
          <p:nvPr/>
        </p:nvSpPr>
        <p:spPr>
          <a:xfrm rot="-3324515">
            <a:off x="440145" y="1675361"/>
            <a:ext cx="632064" cy="620337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/>
          <p:nvPr>
            <p:ph idx="4294967295" type="ctrTitle"/>
          </p:nvPr>
        </p:nvSpPr>
        <p:spPr>
          <a:xfrm>
            <a:off x="131100" y="0"/>
            <a:ext cx="6850200" cy="10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Citizenship grading 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00"/>
                </a:solidFill>
              </a:rPr>
              <a:t>P.R.I.D.E.</a:t>
            </a:r>
            <a:endParaRPr sz="3600">
              <a:solidFill>
                <a:srgbClr val="FFFF00"/>
              </a:solidFill>
            </a:endParaRPr>
          </a:p>
        </p:txBody>
      </p:sp>
      <p:sp>
        <p:nvSpPr>
          <p:cNvPr id="174" name="Google Shape;174;p18"/>
          <p:cNvSpPr txBox="1"/>
          <p:nvPr>
            <p:ph idx="4294967295" type="subTitle"/>
          </p:nvPr>
        </p:nvSpPr>
        <p:spPr>
          <a:xfrm>
            <a:off x="177600" y="1056700"/>
            <a:ext cx="8788800" cy="3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00"/>
                </a:solidFill>
              </a:rPr>
              <a:t>Personal Responsibility</a:t>
            </a:r>
            <a:r>
              <a:rPr b="1" lang="en" sz="1800" u="sng">
                <a:solidFill>
                  <a:srgbClr val="FFFF00"/>
                </a:solidFill>
              </a:rPr>
              <a:t> </a:t>
            </a:r>
            <a:r>
              <a:rPr lang="en" sz="1800"/>
              <a:t>– </a:t>
            </a:r>
            <a:r>
              <a:rPr i="1" lang="en" sz="1800"/>
              <a:t>Take charge of your learning</a:t>
            </a:r>
            <a:endParaRPr i="1" sz="1800"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(minimal tardies and absences, being prepared, work  completion, </a:t>
            </a:r>
            <a:endParaRPr sz="1800"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minimal missing assignments, etc.)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00"/>
                </a:solidFill>
              </a:rPr>
              <a:t>Respect</a:t>
            </a:r>
            <a:r>
              <a:rPr lang="en" sz="1800">
                <a:solidFill>
                  <a:srgbClr val="FFFF00"/>
                </a:solidFill>
              </a:rPr>
              <a:t> </a:t>
            </a:r>
            <a:r>
              <a:rPr lang="en" sz="1800"/>
              <a:t>– </a:t>
            </a:r>
            <a:r>
              <a:rPr i="1" lang="en" sz="1800"/>
              <a:t>Treat others the way you would like to be treated</a:t>
            </a:r>
            <a:endParaRPr i="1"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800"/>
              <a:t>	</a:t>
            </a:r>
            <a:r>
              <a:rPr lang="en" sz="1800"/>
              <a:t>(respect others , self, and property)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00"/>
                </a:solidFill>
              </a:rPr>
              <a:t>Integrity </a:t>
            </a:r>
            <a:r>
              <a:rPr lang="en" sz="1800"/>
              <a:t>– </a:t>
            </a:r>
            <a:r>
              <a:rPr i="1" lang="en" sz="1800"/>
              <a:t>Act with honesty in all you say and do</a:t>
            </a:r>
            <a:r>
              <a:rPr lang="en" sz="1800"/>
              <a:t> </a:t>
            </a:r>
            <a:endParaRPr sz="1800"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(speak the truth, no cheating, no plagiarism, etc.)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00"/>
                </a:solidFill>
              </a:rPr>
              <a:t>Discipline</a:t>
            </a:r>
            <a:r>
              <a:rPr lang="en" sz="1800"/>
              <a:t> – </a:t>
            </a:r>
            <a:r>
              <a:rPr i="1" lang="en" sz="1800"/>
              <a:t>Use self control to be your best</a:t>
            </a:r>
            <a:r>
              <a:rPr lang="en" sz="1800"/>
              <a:t> </a:t>
            </a:r>
            <a:endParaRPr sz="1800"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(no gum, be uniform compliant, follow school and class rules)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00"/>
                </a:solidFill>
              </a:rPr>
              <a:t>Engagement</a:t>
            </a:r>
            <a:r>
              <a:rPr lang="en" sz="1800"/>
              <a:t> – </a:t>
            </a:r>
            <a:r>
              <a:rPr i="1" lang="en" sz="1800"/>
              <a:t>Be an active learner</a:t>
            </a:r>
            <a:r>
              <a:rPr lang="en" sz="1800"/>
              <a:t>  </a:t>
            </a:r>
            <a:endParaRPr sz="1800"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( participate in class, complete projects and work in groups)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8"/>
          <p:cNvSpPr/>
          <p:nvPr/>
        </p:nvSpPr>
        <p:spPr>
          <a:xfrm rot="907090">
            <a:off x="6300337" y="131065"/>
            <a:ext cx="2677855" cy="1548301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8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7" name="Google Shape;177;p18"/>
          <p:cNvSpPr/>
          <p:nvPr/>
        </p:nvSpPr>
        <p:spPr>
          <a:xfrm>
            <a:off x="1972225" y="606025"/>
            <a:ext cx="3176143" cy="102978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 txBox="1"/>
          <p:nvPr>
            <p:ph idx="1" type="body"/>
          </p:nvPr>
        </p:nvSpPr>
        <p:spPr>
          <a:xfrm>
            <a:off x="457200" y="1507925"/>
            <a:ext cx="26319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9"/>
          <p:cNvSpPr txBox="1"/>
          <p:nvPr>
            <p:ph idx="2" type="body"/>
          </p:nvPr>
        </p:nvSpPr>
        <p:spPr>
          <a:xfrm>
            <a:off x="3223964" y="1507925"/>
            <a:ext cx="26319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9"/>
          <p:cNvSpPr txBox="1"/>
          <p:nvPr>
            <p:ph idx="3" type="body"/>
          </p:nvPr>
        </p:nvSpPr>
        <p:spPr>
          <a:xfrm>
            <a:off x="5990727" y="1507925"/>
            <a:ext cx="26319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9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6" name="Google Shape;186;p19"/>
          <p:cNvPicPr preferRelativeResize="0"/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285013" y="216075"/>
            <a:ext cx="8573966" cy="471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9"/>
          <p:cNvSpPr/>
          <p:nvPr/>
        </p:nvSpPr>
        <p:spPr>
          <a:xfrm rot="10800000">
            <a:off x="6903325" y="1729677"/>
            <a:ext cx="1599026" cy="1081473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reflection blurRad="0" dir="5400000" dist="38100" endA="0" endPos="30000" fadeDir="5400012" kx="0" rotWithShape="0" algn="bl" stA="69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9"/>
          <p:cNvSpPr/>
          <p:nvPr/>
        </p:nvSpPr>
        <p:spPr>
          <a:xfrm>
            <a:off x="748550" y="1922525"/>
            <a:ext cx="1313396" cy="1081473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8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9"/>
          <p:cNvSpPr txBox="1"/>
          <p:nvPr/>
        </p:nvSpPr>
        <p:spPr>
          <a:xfrm>
            <a:off x="142450" y="2952575"/>
            <a:ext cx="26319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FF00"/>
                </a:solidFill>
                <a:highlight>
                  <a:srgbClr val="000000"/>
                </a:highlight>
                <a:latin typeface="Sniglet"/>
                <a:ea typeface="Sniglet"/>
                <a:cs typeface="Sniglet"/>
                <a:sym typeface="Sniglet"/>
              </a:rPr>
              <a:t>Yes it’s ok……</a:t>
            </a:r>
            <a:endParaRPr sz="3000">
              <a:solidFill>
                <a:srgbClr val="FFFF00"/>
              </a:solidFill>
              <a:highlight>
                <a:srgbClr val="000000"/>
              </a:highlight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00"/>
                </a:solidFill>
                <a:highlight>
                  <a:srgbClr val="000000"/>
                </a:highlight>
                <a:latin typeface="Sniglet"/>
                <a:ea typeface="Sniglet"/>
                <a:cs typeface="Sniglet"/>
                <a:sym typeface="Sniglet"/>
              </a:rPr>
              <a:t>To go to teacher assigned lesson to work on at home.</a:t>
            </a:r>
            <a:endParaRPr>
              <a:solidFill>
                <a:srgbClr val="FFFF00"/>
              </a:solidFill>
              <a:highlight>
                <a:srgbClr val="000000"/>
              </a:highlight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00"/>
                </a:solidFill>
                <a:highlight>
                  <a:srgbClr val="000000"/>
                </a:highlight>
                <a:latin typeface="Sniglet"/>
                <a:ea typeface="Sniglet"/>
                <a:cs typeface="Sniglet"/>
                <a:sym typeface="Sniglet"/>
              </a:rPr>
              <a:t>To play learning games at home.</a:t>
            </a:r>
            <a:endParaRPr>
              <a:solidFill>
                <a:srgbClr val="FFFF00"/>
              </a:solidFill>
              <a:highlight>
                <a:srgbClr val="000000"/>
              </a:highlight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00"/>
                </a:solidFill>
                <a:highlight>
                  <a:srgbClr val="000000"/>
                </a:highlight>
                <a:latin typeface="Sniglet"/>
                <a:ea typeface="Sniglet"/>
                <a:cs typeface="Sniglet"/>
                <a:sym typeface="Sniglet"/>
              </a:rPr>
              <a:t>To go into “my stuff “ at  home.</a:t>
            </a:r>
            <a:endParaRPr>
              <a:solidFill>
                <a:srgbClr val="FFFF00"/>
              </a:solidFill>
              <a:highlight>
                <a:srgbClr val="000000"/>
              </a:highlight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90" name="Google Shape;190;p19"/>
          <p:cNvSpPr txBox="1"/>
          <p:nvPr/>
        </p:nvSpPr>
        <p:spPr>
          <a:xfrm>
            <a:off x="6743100" y="2811150"/>
            <a:ext cx="24009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FF00"/>
                </a:solidFill>
                <a:highlight>
                  <a:srgbClr val="000000"/>
                </a:highlight>
                <a:latin typeface="Sniglet"/>
                <a:ea typeface="Sniglet"/>
                <a:cs typeface="Sniglet"/>
                <a:sym typeface="Sniglet"/>
              </a:rPr>
              <a:t>NO it’s not ok….</a:t>
            </a:r>
            <a:endParaRPr sz="3000">
              <a:solidFill>
                <a:srgbClr val="FFFF00"/>
              </a:solidFill>
              <a:highlight>
                <a:srgbClr val="000000"/>
              </a:highlight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00"/>
                </a:solidFill>
                <a:highlight>
                  <a:srgbClr val="000000"/>
                </a:highlight>
                <a:latin typeface="Sniglet"/>
                <a:ea typeface="Sniglet"/>
                <a:cs typeface="Sniglet"/>
                <a:sym typeface="Sniglet"/>
              </a:rPr>
              <a:t>To go into your students “MyPath”.</a:t>
            </a:r>
            <a:endParaRPr sz="1800">
              <a:solidFill>
                <a:srgbClr val="FFFF00"/>
              </a:solidFill>
              <a:highlight>
                <a:srgbClr val="000000"/>
              </a:highlight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91" name="Google Shape;191;p19"/>
          <p:cNvSpPr txBox="1"/>
          <p:nvPr/>
        </p:nvSpPr>
        <p:spPr>
          <a:xfrm>
            <a:off x="6633875" y="78425"/>
            <a:ext cx="2334600" cy="12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00"/>
                </a:solidFill>
                <a:highlight>
                  <a:srgbClr val="000000"/>
                </a:highlight>
                <a:latin typeface="Sniglet"/>
                <a:ea typeface="Sniglet"/>
                <a:cs typeface="Sniglet"/>
                <a:sym typeface="Sniglet"/>
              </a:rPr>
              <a:t>1- Students can log in at home.</a:t>
            </a:r>
            <a:endParaRPr>
              <a:solidFill>
                <a:srgbClr val="FFFF00"/>
              </a:solidFill>
              <a:highlight>
                <a:srgbClr val="000000"/>
              </a:highlight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00"/>
                </a:solidFill>
                <a:highlight>
                  <a:srgbClr val="000000"/>
                </a:highlight>
                <a:latin typeface="Sniglet"/>
                <a:ea typeface="Sniglet"/>
                <a:cs typeface="Sniglet"/>
                <a:sym typeface="Sniglet"/>
              </a:rPr>
              <a:t>2- Parents can see how to help their children with Math lessons.</a:t>
            </a:r>
            <a:endParaRPr>
              <a:solidFill>
                <a:srgbClr val="FFFF00"/>
              </a:solidFill>
              <a:highlight>
                <a:srgbClr val="000000"/>
              </a:highlight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